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0" r:id="rId2"/>
    <p:sldId id="258" r:id="rId3"/>
    <p:sldId id="267" r:id="rId4"/>
    <p:sldId id="268" r:id="rId5"/>
    <p:sldId id="269" r:id="rId6"/>
    <p:sldId id="271" r:id="rId7"/>
    <p:sldId id="276"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D601DB0-9F6D-420A-900A-08AAF6509D4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F7CF12F-0E13-40B1-98A6-71E4251CBCCA}">
      <dgm:prSet custT="1"/>
      <dgm:spPr/>
      <dgm:t>
        <a:bodyPr/>
        <a:lstStyle/>
        <a:p>
          <a:r>
            <a:rPr lang="en-US" sz="1800" b="1" i="0" dirty="0"/>
            <a:t>Video Game Characters:</a:t>
          </a:r>
          <a:r>
            <a:rPr lang="en-US" sz="1800" b="0" i="0" dirty="0"/>
            <a:t> In a video game, characters are often brought to life through multimedia. Players control and interact with characters, each with their unique abilities, appearances, and personalities. For example, Mario and Luigi in the "Super Mario" series are iconic video game characters.</a:t>
          </a:r>
          <a:endParaRPr lang="en-US" sz="1800" dirty="0"/>
        </a:p>
      </dgm:t>
    </dgm:pt>
    <dgm:pt modelId="{5A415D7C-440A-45B7-B60D-59EAFADDC810}" type="parTrans" cxnId="{87CD5EAD-007C-442B-9E2F-5B3B67A1B502}">
      <dgm:prSet/>
      <dgm:spPr/>
      <dgm:t>
        <a:bodyPr/>
        <a:lstStyle/>
        <a:p>
          <a:endParaRPr lang="en-US" sz="2000"/>
        </a:p>
      </dgm:t>
    </dgm:pt>
    <dgm:pt modelId="{6AD6F9D3-ADBE-4584-9AB6-B05498890C01}" type="sibTrans" cxnId="{87CD5EAD-007C-442B-9E2F-5B3B67A1B502}">
      <dgm:prSet/>
      <dgm:spPr/>
      <dgm:t>
        <a:bodyPr/>
        <a:lstStyle/>
        <a:p>
          <a:endParaRPr lang="en-US" sz="2000"/>
        </a:p>
      </dgm:t>
    </dgm:pt>
    <dgm:pt modelId="{EC8B91D3-B27E-4255-9F4F-55DE74FC6E8E}">
      <dgm:prSet custT="1"/>
      <dgm:spPr/>
      <dgm:t>
        <a:bodyPr/>
        <a:lstStyle/>
        <a:p>
          <a:r>
            <a:rPr lang="en-US" sz="1800" b="1" i="0" dirty="0"/>
            <a:t>Animated TV Shows:</a:t>
          </a:r>
          <a:r>
            <a:rPr lang="en-US" sz="1800" b="0" i="0" dirty="0"/>
            <a:t> In animated TV shows like "SpongeBob SquarePants," the characters are visually distinct, and their personalities and quirks are showcased through animation and voice acting.</a:t>
          </a:r>
          <a:endParaRPr lang="en-US" sz="1800" dirty="0"/>
        </a:p>
      </dgm:t>
    </dgm:pt>
    <dgm:pt modelId="{2E8053D8-0C85-4987-8678-1FC8F692F09F}" type="parTrans" cxnId="{E4091DDE-4005-4913-801E-593F6F0440B6}">
      <dgm:prSet/>
      <dgm:spPr/>
      <dgm:t>
        <a:bodyPr/>
        <a:lstStyle/>
        <a:p>
          <a:endParaRPr lang="en-US" sz="2000"/>
        </a:p>
      </dgm:t>
    </dgm:pt>
    <dgm:pt modelId="{838484E4-57A3-49C5-A606-7AC799596338}" type="sibTrans" cxnId="{E4091DDE-4005-4913-801E-593F6F0440B6}">
      <dgm:prSet/>
      <dgm:spPr/>
      <dgm:t>
        <a:bodyPr/>
        <a:lstStyle/>
        <a:p>
          <a:endParaRPr lang="en-US" sz="2000"/>
        </a:p>
      </dgm:t>
    </dgm:pt>
    <dgm:pt modelId="{D1E49608-4E14-4237-BCC1-75D8631D554D}">
      <dgm:prSet custT="1"/>
      <dgm:spPr/>
      <dgm:t>
        <a:bodyPr/>
        <a:lstStyle/>
        <a:p>
          <a:r>
            <a:rPr lang="en-US" sz="1800" b="1" i="0" dirty="0"/>
            <a:t>Digital Comics:</a:t>
          </a:r>
          <a:r>
            <a:rPr lang="en-US" sz="1800" b="0" i="0" dirty="0"/>
            <a:t> Digital comics feature characters with expressive visuals, and readers engage with the story through multimedia elements. For instance, Batman and Joker from the "Batman" comics.</a:t>
          </a:r>
          <a:endParaRPr lang="en-US" sz="1800" dirty="0"/>
        </a:p>
      </dgm:t>
    </dgm:pt>
    <dgm:pt modelId="{0DF43E16-F32A-4752-AF5A-538DABB93382}" type="parTrans" cxnId="{15A64BCA-607A-434F-BFC7-76C04BEDB150}">
      <dgm:prSet/>
      <dgm:spPr/>
      <dgm:t>
        <a:bodyPr/>
        <a:lstStyle/>
        <a:p>
          <a:endParaRPr lang="en-US" sz="2000"/>
        </a:p>
      </dgm:t>
    </dgm:pt>
    <dgm:pt modelId="{AB11EB7B-1441-4C19-8981-4BFC27F7D83C}" type="sibTrans" cxnId="{15A64BCA-607A-434F-BFC7-76C04BEDB150}">
      <dgm:prSet/>
      <dgm:spPr/>
      <dgm:t>
        <a:bodyPr/>
        <a:lstStyle/>
        <a:p>
          <a:endParaRPr lang="en-US" sz="2000"/>
        </a:p>
      </dgm:t>
    </dgm:pt>
    <dgm:pt modelId="{EFE497A5-A6F5-4DF9-B8CC-734F077319FD}" type="pres">
      <dgm:prSet presAssocID="{7D601DB0-9F6D-420A-900A-08AAF6509D4A}" presName="root" presStyleCnt="0">
        <dgm:presLayoutVars>
          <dgm:dir/>
          <dgm:resizeHandles val="exact"/>
        </dgm:presLayoutVars>
      </dgm:prSet>
      <dgm:spPr/>
    </dgm:pt>
    <dgm:pt modelId="{8093B0DE-C1BD-479F-BADC-2044E98BA993}" type="pres">
      <dgm:prSet presAssocID="{2F7CF12F-0E13-40B1-98A6-71E4251CBCCA}" presName="compNode" presStyleCnt="0"/>
      <dgm:spPr/>
    </dgm:pt>
    <dgm:pt modelId="{ED23DE5E-9539-4A2C-86E8-9228567780AE}" type="pres">
      <dgm:prSet presAssocID="{2F7CF12F-0E13-40B1-98A6-71E4251CBCCA}" presName="bgRect" presStyleLbl="bgShp" presStyleIdx="0" presStyleCnt="3"/>
      <dgm:spPr/>
    </dgm:pt>
    <dgm:pt modelId="{9A746BD9-5984-4D7C-B415-6E839A03633B}" type="pres">
      <dgm:prSet presAssocID="{2F7CF12F-0E13-40B1-98A6-71E4251CBCC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me controller"/>
        </a:ext>
      </dgm:extLst>
    </dgm:pt>
    <dgm:pt modelId="{464D7B8C-A9ED-4FC9-807D-06A0432DC0AD}" type="pres">
      <dgm:prSet presAssocID="{2F7CF12F-0E13-40B1-98A6-71E4251CBCCA}" presName="spaceRect" presStyleCnt="0"/>
      <dgm:spPr/>
    </dgm:pt>
    <dgm:pt modelId="{53148A07-40E7-4630-8403-E3FE8A3ACBA0}" type="pres">
      <dgm:prSet presAssocID="{2F7CF12F-0E13-40B1-98A6-71E4251CBCCA}" presName="parTx" presStyleLbl="revTx" presStyleIdx="0" presStyleCnt="3" custScaleY="81156" custLinFactNeighborY="30960">
        <dgm:presLayoutVars>
          <dgm:chMax val="0"/>
          <dgm:chPref val="0"/>
        </dgm:presLayoutVars>
      </dgm:prSet>
      <dgm:spPr/>
    </dgm:pt>
    <dgm:pt modelId="{5F50981A-A0D1-4113-8F42-02DCB8CB2BCB}" type="pres">
      <dgm:prSet presAssocID="{6AD6F9D3-ADBE-4584-9AB6-B05498890C01}" presName="sibTrans" presStyleCnt="0"/>
      <dgm:spPr/>
    </dgm:pt>
    <dgm:pt modelId="{07A688A7-CCAF-441E-8A1D-FFAB38ADD711}" type="pres">
      <dgm:prSet presAssocID="{EC8B91D3-B27E-4255-9F4F-55DE74FC6E8E}" presName="compNode" presStyleCnt="0"/>
      <dgm:spPr/>
    </dgm:pt>
    <dgm:pt modelId="{AAC13942-D0DB-454E-979F-8D658C9EDE2A}" type="pres">
      <dgm:prSet presAssocID="{EC8B91D3-B27E-4255-9F4F-55DE74FC6E8E}" presName="bgRect" presStyleLbl="bgShp" presStyleIdx="1" presStyleCnt="3"/>
      <dgm:spPr/>
    </dgm:pt>
    <dgm:pt modelId="{93844E78-60BB-4BD2-86BD-82286A2EDAF1}" type="pres">
      <dgm:prSet presAssocID="{EC8B91D3-B27E-4255-9F4F-55DE74FC6E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levision"/>
        </a:ext>
      </dgm:extLst>
    </dgm:pt>
    <dgm:pt modelId="{76F31559-E903-43AA-9217-AC074B78E922}" type="pres">
      <dgm:prSet presAssocID="{EC8B91D3-B27E-4255-9F4F-55DE74FC6E8E}" presName="spaceRect" presStyleCnt="0"/>
      <dgm:spPr/>
    </dgm:pt>
    <dgm:pt modelId="{5400422C-726F-4A70-962F-0D82DB14F2AE}" type="pres">
      <dgm:prSet presAssocID="{EC8B91D3-B27E-4255-9F4F-55DE74FC6E8E}" presName="parTx" presStyleLbl="revTx" presStyleIdx="1" presStyleCnt="3" custLinFactNeighborY="24112">
        <dgm:presLayoutVars>
          <dgm:chMax val="0"/>
          <dgm:chPref val="0"/>
        </dgm:presLayoutVars>
      </dgm:prSet>
      <dgm:spPr/>
    </dgm:pt>
    <dgm:pt modelId="{C507FB0D-303B-4F54-BF52-E30762D7EFAE}" type="pres">
      <dgm:prSet presAssocID="{838484E4-57A3-49C5-A606-7AC799596338}" presName="sibTrans" presStyleCnt="0"/>
      <dgm:spPr/>
    </dgm:pt>
    <dgm:pt modelId="{2E10ADA0-5B05-4BE4-863D-2E70E29C5B20}" type="pres">
      <dgm:prSet presAssocID="{D1E49608-4E14-4237-BCC1-75D8631D554D}" presName="compNode" presStyleCnt="0"/>
      <dgm:spPr/>
    </dgm:pt>
    <dgm:pt modelId="{2915B591-D7E3-4C33-B5E6-8F3911D185EC}" type="pres">
      <dgm:prSet presAssocID="{D1E49608-4E14-4237-BCC1-75D8631D554D}" presName="bgRect" presStyleLbl="bgShp" presStyleIdx="2" presStyleCnt="3"/>
      <dgm:spPr/>
    </dgm:pt>
    <dgm:pt modelId="{A3B7AEFF-AD1C-4CF0-BEC7-21C29D0ACEC3}" type="pres">
      <dgm:prSet presAssocID="{D1E49608-4E14-4237-BCC1-75D8631D554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oker Hat"/>
        </a:ext>
      </dgm:extLst>
    </dgm:pt>
    <dgm:pt modelId="{FEDF946D-E38C-4CB3-9432-5DDB224D25DD}" type="pres">
      <dgm:prSet presAssocID="{D1E49608-4E14-4237-BCC1-75D8631D554D}" presName="spaceRect" presStyleCnt="0"/>
      <dgm:spPr/>
    </dgm:pt>
    <dgm:pt modelId="{53BB2BC7-FA45-4B10-A122-78E0893630AB}" type="pres">
      <dgm:prSet presAssocID="{D1E49608-4E14-4237-BCC1-75D8631D554D}" presName="parTx" presStyleLbl="revTx" presStyleIdx="2" presStyleCnt="3" custLinFactNeighborY="26304">
        <dgm:presLayoutVars>
          <dgm:chMax val="0"/>
          <dgm:chPref val="0"/>
        </dgm:presLayoutVars>
      </dgm:prSet>
      <dgm:spPr/>
    </dgm:pt>
  </dgm:ptLst>
  <dgm:cxnLst>
    <dgm:cxn modelId="{39321DA0-8C6F-46DE-B325-0A80F4D425B1}" type="presOf" srcId="{D1E49608-4E14-4237-BCC1-75D8631D554D}" destId="{53BB2BC7-FA45-4B10-A122-78E0893630AB}" srcOrd="0" destOrd="0" presId="urn:microsoft.com/office/officeart/2018/2/layout/IconVerticalSolidList"/>
    <dgm:cxn modelId="{87CD5EAD-007C-442B-9E2F-5B3B67A1B502}" srcId="{7D601DB0-9F6D-420A-900A-08AAF6509D4A}" destId="{2F7CF12F-0E13-40B1-98A6-71E4251CBCCA}" srcOrd="0" destOrd="0" parTransId="{5A415D7C-440A-45B7-B60D-59EAFADDC810}" sibTransId="{6AD6F9D3-ADBE-4584-9AB6-B05498890C01}"/>
    <dgm:cxn modelId="{34B31CB7-D0C6-431B-97D3-FC0B6F970830}" type="presOf" srcId="{7D601DB0-9F6D-420A-900A-08AAF6509D4A}" destId="{EFE497A5-A6F5-4DF9-B8CC-734F077319FD}" srcOrd="0" destOrd="0" presId="urn:microsoft.com/office/officeart/2018/2/layout/IconVerticalSolidList"/>
    <dgm:cxn modelId="{15A64BCA-607A-434F-BFC7-76C04BEDB150}" srcId="{7D601DB0-9F6D-420A-900A-08AAF6509D4A}" destId="{D1E49608-4E14-4237-BCC1-75D8631D554D}" srcOrd="2" destOrd="0" parTransId="{0DF43E16-F32A-4752-AF5A-538DABB93382}" sibTransId="{AB11EB7B-1441-4C19-8981-4BFC27F7D83C}"/>
    <dgm:cxn modelId="{E4091DDE-4005-4913-801E-593F6F0440B6}" srcId="{7D601DB0-9F6D-420A-900A-08AAF6509D4A}" destId="{EC8B91D3-B27E-4255-9F4F-55DE74FC6E8E}" srcOrd="1" destOrd="0" parTransId="{2E8053D8-0C85-4987-8678-1FC8F692F09F}" sibTransId="{838484E4-57A3-49C5-A606-7AC799596338}"/>
    <dgm:cxn modelId="{777BABEA-247F-4B21-A5F5-70596789B7A5}" type="presOf" srcId="{2F7CF12F-0E13-40B1-98A6-71E4251CBCCA}" destId="{53148A07-40E7-4630-8403-E3FE8A3ACBA0}" srcOrd="0" destOrd="0" presId="urn:microsoft.com/office/officeart/2018/2/layout/IconVerticalSolidList"/>
    <dgm:cxn modelId="{6E6DA5F7-C78E-401C-8508-3AB76387BF03}" type="presOf" srcId="{EC8B91D3-B27E-4255-9F4F-55DE74FC6E8E}" destId="{5400422C-726F-4A70-962F-0D82DB14F2AE}" srcOrd="0" destOrd="0" presId="urn:microsoft.com/office/officeart/2018/2/layout/IconVerticalSolidList"/>
    <dgm:cxn modelId="{038F55A1-D2E0-4253-BA44-C93D27D46EEF}" type="presParOf" srcId="{EFE497A5-A6F5-4DF9-B8CC-734F077319FD}" destId="{8093B0DE-C1BD-479F-BADC-2044E98BA993}" srcOrd="0" destOrd="0" presId="urn:microsoft.com/office/officeart/2018/2/layout/IconVerticalSolidList"/>
    <dgm:cxn modelId="{59A3D3B9-2225-4770-89CB-E0111FEDAFBB}" type="presParOf" srcId="{8093B0DE-C1BD-479F-BADC-2044E98BA993}" destId="{ED23DE5E-9539-4A2C-86E8-9228567780AE}" srcOrd="0" destOrd="0" presId="urn:microsoft.com/office/officeart/2018/2/layout/IconVerticalSolidList"/>
    <dgm:cxn modelId="{67E41604-10CE-444C-9220-58575B62D7B8}" type="presParOf" srcId="{8093B0DE-C1BD-479F-BADC-2044E98BA993}" destId="{9A746BD9-5984-4D7C-B415-6E839A03633B}" srcOrd="1" destOrd="0" presId="urn:microsoft.com/office/officeart/2018/2/layout/IconVerticalSolidList"/>
    <dgm:cxn modelId="{60231590-956C-4F30-83ED-8A9826D01FEE}" type="presParOf" srcId="{8093B0DE-C1BD-479F-BADC-2044E98BA993}" destId="{464D7B8C-A9ED-4FC9-807D-06A0432DC0AD}" srcOrd="2" destOrd="0" presId="urn:microsoft.com/office/officeart/2018/2/layout/IconVerticalSolidList"/>
    <dgm:cxn modelId="{78328420-ADE6-4884-BEEC-6821403FD6E5}" type="presParOf" srcId="{8093B0DE-C1BD-479F-BADC-2044E98BA993}" destId="{53148A07-40E7-4630-8403-E3FE8A3ACBA0}" srcOrd="3" destOrd="0" presId="urn:microsoft.com/office/officeart/2018/2/layout/IconVerticalSolidList"/>
    <dgm:cxn modelId="{223778B5-F531-40BF-8FFB-C4E9E983B090}" type="presParOf" srcId="{EFE497A5-A6F5-4DF9-B8CC-734F077319FD}" destId="{5F50981A-A0D1-4113-8F42-02DCB8CB2BCB}" srcOrd="1" destOrd="0" presId="urn:microsoft.com/office/officeart/2018/2/layout/IconVerticalSolidList"/>
    <dgm:cxn modelId="{D3E25E50-6A22-42F2-BE1D-10DA47E36BED}" type="presParOf" srcId="{EFE497A5-A6F5-4DF9-B8CC-734F077319FD}" destId="{07A688A7-CCAF-441E-8A1D-FFAB38ADD711}" srcOrd="2" destOrd="0" presId="urn:microsoft.com/office/officeart/2018/2/layout/IconVerticalSolidList"/>
    <dgm:cxn modelId="{665E3003-78BA-47A0-878D-52B386047EA9}" type="presParOf" srcId="{07A688A7-CCAF-441E-8A1D-FFAB38ADD711}" destId="{AAC13942-D0DB-454E-979F-8D658C9EDE2A}" srcOrd="0" destOrd="0" presId="urn:microsoft.com/office/officeart/2018/2/layout/IconVerticalSolidList"/>
    <dgm:cxn modelId="{315B736F-8D04-468D-8A22-85FAC91C0B11}" type="presParOf" srcId="{07A688A7-CCAF-441E-8A1D-FFAB38ADD711}" destId="{93844E78-60BB-4BD2-86BD-82286A2EDAF1}" srcOrd="1" destOrd="0" presId="urn:microsoft.com/office/officeart/2018/2/layout/IconVerticalSolidList"/>
    <dgm:cxn modelId="{349614D1-7633-4519-8CD9-95201363BD09}" type="presParOf" srcId="{07A688A7-CCAF-441E-8A1D-FFAB38ADD711}" destId="{76F31559-E903-43AA-9217-AC074B78E922}" srcOrd="2" destOrd="0" presId="urn:microsoft.com/office/officeart/2018/2/layout/IconVerticalSolidList"/>
    <dgm:cxn modelId="{7442F81D-8B85-4E68-AD4E-43D5E0F7D517}" type="presParOf" srcId="{07A688A7-CCAF-441E-8A1D-FFAB38ADD711}" destId="{5400422C-726F-4A70-962F-0D82DB14F2AE}" srcOrd="3" destOrd="0" presId="urn:microsoft.com/office/officeart/2018/2/layout/IconVerticalSolidList"/>
    <dgm:cxn modelId="{4F78C11A-FA76-48B9-BF4A-7B02FB405583}" type="presParOf" srcId="{EFE497A5-A6F5-4DF9-B8CC-734F077319FD}" destId="{C507FB0D-303B-4F54-BF52-E30762D7EFAE}" srcOrd="3" destOrd="0" presId="urn:microsoft.com/office/officeart/2018/2/layout/IconVerticalSolidList"/>
    <dgm:cxn modelId="{E16AD0DA-661E-46DA-B621-8671F1E02A79}" type="presParOf" srcId="{EFE497A5-A6F5-4DF9-B8CC-734F077319FD}" destId="{2E10ADA0-5B05-4BE4-863D-2E70E29C5B20}" srcOrd="4" destOrd="0" presId="urn:microsoft.com/office/officeart/2018/2/layout/IconVerticalSolidList"/>
    <dgm:cxn modelId="{1486A300-6D81-4F5E-B402-752F333FEE6B}" type="presParOf" srcId="{2E10ADA0-5B05-4BE4-863D-2E70E29C5B20}" destId="{2915B591-D7E3-4C33-B5E6-8F3911D185EC}" srcOrd="0" destOrd="0" presId="urn:microsoft.com/office/officeart/2018/2/layout/IconVerticalSolidList"/>
    <dgm:cxn modelId="{7026F078-F669-4187-BF95-6969CDBFC896}" type="presParOf" srcId="{2E10ADA0-5B05-4BE4-863D-2E70E29C5B20}" destId="{A3B7AEFF-AD1C-4CF0-BEC7-21C29D0ACEC3}" srcOrd="1" destOrd="0" presId="urn:microsoft.com/office/officeart/2018/2/layout/IconVerticalSolidList"/>
    <dgm:cxn modelId="{8D2EC946-8F41-4A8D-813D-B9883CFE0093}" type="presParOf" srcId="{2E10ADA0-5B05-4BE4-863D-2E70E29C5B20}" destId="{FEDF946D-E38C-4CB3-9432-5DDB224D25DD}" srcOrd="2" destOrd="0" presId="urn:microsoft.com/office/officeart/2018/2/layout/IconVerticalSolidList"/>
    <dgm:cxn modelId="{3FCF4BC7-3780-4411-81E8-E24052651ADA}" type="presParOf" srcId="{2E10ADA0-5B05-4BE4-863D-2E70E29C5B20}" destId="{53BB2BC7-FA45-4B10-A122-78E0893630A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FE3EBC-05AA-4E3C-BC8F-DBBF5944434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EF25E18-F448-444C-93DD-1E44FDA0A12D}">
      <dgm:prSet/>
      <dgm:spPr/>
      <dgm:t>
        <a:bodyPr/>
        <a:lstStyle/>
        <a:p>
          <a:r>
            <a:rPr lang="en-US" b="1" i="0" dirty="0"/>
            <a:t>Interactive Storytelling Apps:</a:t>
          </a:r>
          <a:r>
            <a:rPr lang="en-US" b="0" i="0" dirty="0"/>
            <a:t> Mobile apps, such as "Episode" or "Choices: Stories You Play," use multimedia to allow users to choose their story's plot direction. Players make decisions, and the plot evolves accordingly.</a:t>
          </a:r>
          <a:endParaRPr lang="en-US" dirty="0"/>
        </a:p>
      </dgm:t>
    </dgm:pt>
    <dgm:pt modelId="{226AE29E-EC36-4026-829F-7F20374BEBC4}" type="parTrans" cxnId="{2067B049-561D-409F-8F9E-302096596F25}">
      <dgm:prSet/>
      <dgm:spPr/>
      <dgm:t>
        <a:bodyPr/>
        <a:lstStyle/>
        <a:p>
          <a:endParaRPr lang="en-US"/>
        </a:p>
      </dgm:t>
    </dgm:pt>
    <dgm:pt modelId="{6ED2A6CE-78B4-405D-8AD9-9F2FCD078F3D}" type="sibTrans" cxnId="{2067B049-561D-409F-8F9E-302096596F25}">
      <dgm:prSet/>
      <dgm:spPr/>
      <dgm:t>
        <a:bodyPr/>
        <a:lstStyle/>
        <a:p>
          <a:endParaRPr lang="en-US"/>
        </a:p>
      </dgm:t>
    </dgm:pt>
    <dgm:pt modelId="{B8613855-022E-4F17-A9EF-F88451103856}">
      <dgm:prSet/>
      <dgm:spPr/>
      <dgm:t>
        <a:bodyPr/>
        <a:lstStyle/>
        <a:p>
          <a:r>
            <a:rPr lang="en-US" b="1" i="0"/>
            <a:t>Virtual Reality (VR) Experiences:</a:t>
          </a:r>
          <a:r>
            <a:rPr lang="en-US" b="0" i="0"/>
            <a:t> VR offers immersive storytelling where users can interact with the plot. For instance, in "Moss," a VR game, players help guide the plot's progression.</a:t>
          </a:r>
          <a:endParaRPr lang="en-US"/>
        </a:p>
      </dgm:t>
    </dgm:pt>
    <dgm:pt modelId="{72603E24-5866-45CA-8AD7-9D745671985E}" type="parTrans" cxnId="{B6E88573-17B2-488B-A388-38185FDEF564}">
      <dgm:prSet/>
      <dgm:spPr/>
      <dgm:t>
        <a:bodyPr/>
        <a:lstStyle/>
        <a:p>
          <a:endParaRPr lang="en-US"/>
        </a:p>
      </dgm:t>
    </dgm:pt>
    <dgm:pt modelId="{7D55EFFE-E4AC-4543-83D5-0773D09C44C8}" type="sibTrans" cxnId="{B6E88573-17B2-488B-A388-38185FDEF564}">
      <dgm:prSet/>
      <dgm:spPr/>
      <dgm:t>
        <a:bodyPr/>
        <a:lstStyle/>
        <a:p>
          <a:endParaRPr lang="en-US"/>
        </a:p>
      </dgm:t>
    </dgm:pt>
    <dgm:pt modelId="{7157EFEB-B3C6-4543-A003-26D3C1BD5DA5}">
      <dgm:prSet/>
      <dgm:spPr/>
      <dgm:t>
        <a:bodyPr/>
        <a:lstStyle/>
        <a:p>
          <a:r>
            <a:rPr lang="en-US" b="1" i="0"/>
            <a:t>YouTube Series:</a:t>
          </a:r>
          <a:r>
            <a:rPr lang="en-US" b="0" i="0"/>
            <a:t> Creators often produce web series with episodic plots on platforms like YouTube. These may incorporate animations, live-action, and interactive elements.</a:t>
          </a:r>
          <a:endParaRPr lang="en-US"/>
        </a:p>
      </dgm:t>
    </dgm:pt>
    <dgm:pt modelId="{3CBA926E-3B8D-454E-911E-AA64B3BF3F03}" type="parTrans" cxnId="{2648B6E0-5FFD-4DD6-95DC-415700F4A429}">
      <dgm:prSet/>
      <dgm:spPr/>
      <dgm:t>
        <a:bodyPr/>
        <a:lstStyle/>
        <a:p>
          <a:endParaRPr lang="en-US"/>
        </a:p>
      </dgm:t>
    </dgm:pt>
    <dgm:pt modelId="{94D720D8-11D5-4136-A99D-C8B38A8C6E69}" type="sibTrans" cxnId="{2648B6E0-5FFD-4DD6-95DC-415700F4A429}">
      <dgm:prSet/>
      <dgm:spPr/>
      <dgm:t>
        <a:bodyPr/>
        <a:lstStyle/>
        <a:p>
          <a:endParaRPr lang="en-US"/>
        </a:p>
      </dgm:t>
    </dgm:pt>
    <dgm:pt modelId="{7C567687-A5B6-4FEC-B4CB-75EDC9263E26}" type="pres">
      <dgm:prSet presAssocID="{A5FE3EBC-05AA-4E3C-BC8F-DBBF5944434B}" presName="root" presStyleCnt="0">
        <dgm:presLayoutVars>
          <dgm:dir/>
          <dgm:resizeHandles val="exact"/>
        </dgm:presLayoutVars>
      </dgm:prSet>
      <dgm:spPr/>
    </dgm:pt>
    <dgm:pt modelId="{F4E711B2-3F46-4566-A313-76A3AF1AFE0B}" type="pres">
      <dgm:prSet presAssocID="{8EF25E18-F448-444C-93DD-1E44FDA0A12D}" presName="compNode" presStyleCnt="0"/>
      <dgm:spPr/>
    </dgm:pt>
    <dgm:pt modelId="{22146B3D-10E2-46F6-8567-C611AAA6B841}" type="pres">
      <dgm:prSet presAssocID="{8EF25E18-F448-444C-93DD-1E44FDA0A12D}" presName="bgRect" presStyleLbl="bgShp" presStyleIdx="0" presStyleCnt="3"/>
      <dgm:spPr/>
    </dgm:pt>
    <dgm:pt modelId="{FFFE0DD6-7471-4F5F-87F2-90E19C8DF963}" type="pres">
      <dgm:prSet presAssocID="{8EF25E18-F448-444C-93DD-1E44FDA0A1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pper board"/>
        </a:ext>
      </dgm:extLst>
    </dgm:pt>
    <dgm:pt modelId="{E110A20A-9E2A-40A9-B454-635A98A1F18F}" type="pres">
      <dgm:prSet presAssocID="{8EF25E18-F448-444C-93DD-1E44FDA0A12D}" presName="spaceRect" presStyleCnt="0"/>
      <dgm:spPr/>
    </dgm:pt>
    <dgm:pt modelId="{0D44E50D-518A-48CA-9645-2E056031A190}" type="pres">
      <dgm:prSet presAssocID="{8EF25E18-F448-444C-93DD-1E44FDA0A12D}" presName="parTx" presStyleLbl="revTx" presStyleIdx="0" presStyleCnt="3">
        <dgm:presLayoutVars>
          <dgm:chMax val="0"/>
          <dgm:chPref val="0"/>
        </dgm:presLayoutVars>
      </dgm:prSet>
      <dgm:spPr/>
    </dgm:pt>
    <dgm:pt modelId="{6B3216C4-D49C-4507-B61D-BABC0214285A}" type="pres">
      <dgm:prSet presAssocID="{6ED2A6CE-78B4-405D-8AD9-9F2FCD078F3D}" presName="sibTrans" presStyleCnt="0"/>
      <dgm:spPr/>
    </dgm:pt>
    <dgm:pt modelId="{74F4945E-01B5-4390-B83B-7B75E8DD4BB4}" type="pres">
      <dgm:prSet presAssocID="{B8613855-022E-4F17-A9EF-F88451103856}" presName="compNode" presStyleCnt="0"/>
      <dgm:spPr/>
    </dgm:pt>
    <dgm:pt modelId="{DF491C4E-A5D2-4384-8E13-716D4C5EA3D6}" type="pres">
      <dgm:prSet presAssocID="{B8613855-022E-4F17-A9EF-F88451103856}" presName="bgRect" presStyleLbl="bgShp" presStyleIdx="1" presStyleCnt="3"/>
      <dgm:spPr/>
    </dgm:pt>
    <dgm:pt modelId="{3F59AF1C-B6D8-4691-8FD7-B0A1E5C9DD41}" type="pres">
      <dgm:prSet presAssocID="{B8613855-022E-4F17-A9EF-F8845110385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rtual RealityHeadset"/>
        </a:ext>
      </dgm:extLst>
    </dgm:pt>
    <dgm:pt modelId="{AA4018AB-4E4A-4E7B-B467-4E25AFCCBEBA}" type="pres">
      <dgm:prSet presAssocID="{B8613855-022E-4F17-A9EF-F88451103856}" presName="spaceRect" presStyleCnt="0"/>
      <dgm:spPr/>
    </dgm:pt>
    <dgm:pt modelId="{99514DF2-472E-40EF-82F2-33A398434E5C}" type="pres">
      <dgm:prSet presAssocID="{B8613855-022E-4F17-A9EF-F88451103856}" presName="parTx" presStyleLbl="revTx" presStyleIdx="1" presStyleCnt="3">
        <dgm:presLayoutVars>
          <dgm:chMax val="0"/>
          <dgm:chPref val="0"/>
        </dgm:presLayoutVars>
      </dgm:prSet>
      <dgm:spPr/>
    </dgm:pt>
    <dgm:pt modelId="{EBBBC540-D557-4D9C-899A-01C0C2B1DE9C}" type="pres">
      <dgm:prSet presAssocID="{7D55EFFE-E4AC-4543-83D5-0773D09C44C8}" presName="sibTrans" presStyleCnt="0"/>
      <dgm:spPr/>
    </dgm:pt>
    <dgm:pt modelId="{5616ABDA-C99E-4358-8FFF-B06855264EB2}" type="pres">
      <dgm:prSet presAssocID="{7157EFEB-B3C6-4543-A003-26D3C1BD5DA5}" presName="compNode" presStyleCnt="0"/>
      <dgm:spPr/>
    </dgm:pt>
    <dgm:pt modelId="{DED1BF63-A585-4DE9-B3F9-840BF7E50230}" type="pres">
      <dgm:prSet presAssocID="{7157EFEB-B3C6-4543-A003-26D3C1BD5DA5}" presName="bgRect" presStyleLbl="bgShp" presStyleIdx="2" presStyleCnt="3"/>
      <dgm:spPr/>
    </dgm:pt>
    <dgm:pt modelId="{4BE7C171-4EF3-47A5-ADD5-C1E8FE8A1D41}" type="pres">
      <dgm:prSet presAssocID="{7157EFEB-B3C6-4543-A003-26D3C1BD5DA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lm reel"/>
        </a:ext>
      </dgm:extLst>
    </dgm:pt>
    <dgm:pt modelId="{898D5416-1A4D-43DB-AE6B-75673A5B8FE6}" type="pres">
      <dgm:prSet presAssocID="{7157EFEB-B3C6-4543-A003-26D3C1BD5DA5}" presName="spaceRect" presStyleCnt="0"/>
      <dgm:spPr/>
    </dgm:pt>
    <dgm:pt modelId="{75B07D8B-6FAF-40ED-B672-1AECDDD4F3BD}" type="pres">
      <dgm:prSet presAssocID="{7157EFEB-B3C6-4543-A003-26D3C1BD5DA5}" presName="parTx" presStyleLbl="revTx" presStyleIdx="2" presStyleCnt="3">
        <dgm:presLayoutVars>
          <dgm:chMax val="0"/>
          <dgm:chPref val="0"/>
        </dgm:presLayoutVars>
      </dgm:prSet>
      <dgm:spPr/>
    </dgm:pt>
  </dgm:ptLst>
  <dgm:cxnLst>
    <dgm:cxn modelId="{5AD5E530-CC28-42BD-B725-083BB67D1231}" type="presOf" srcId="{7157EFEB-B3C6-4543-A003-26D3C1BD5DA5}" destId="{75B07D8B-6FAF-40ED-B672-1AECDDD4F3BD}" srcOrd="0" destOrd="0" presId="urn:microsoft.com/office/officeart/2018/2/layout/IconVerticalSolidList"/>
    <dgm:cxn modelId="{CF6AC844-9A26-4CDD-8336-BEA439610DF0}" type="presOf" srcId="{A5FE3EBC-05AA-4E3C-BC8F-DBBF5944434B}" destId="{7C567687-A5B6-4FEC-B4CB-75EDC9263E26}" srcOrd="0" destOrd="0" presId="urn:microsoft.com/office/officeart/2018/2/layout/IconVerticalSolidList"/>
    <dgm:cxn modelId="{2067B049-561D-409F-8F9E-302096596F25}" srcId="{A5FE3EBC-05AA-4E3C-BC8F-DBBF5944434B}" destId="{8EF25E18-F448-444C-93DD-1E44FDA0A12D}" srcOrd="0" destOrd="0" parTransId="{226AE29E-EC36-4026-829F-7F20374BEBC4}" sibTransId="{6ED2A6CE-78B4-405D-8AD9-9F2FCD078F3D}"/>
    <dgm:cxn modelId="{B6E88573-17B2-488B-A388-38185FDEF564}" srcId="{A5FE3EBC-05AA-4E3C-BC8F-DBBF5944434B}" destId="{B8613855-022E-4F17-A9EF-F88451103856}" srcOrd="1" destOrd="0" parTransId="{72603E24-5866-45CA-8AD7-9D745671985E}" sibTransId="{7D55EFFE-E4AC-4543-83D5-0773D09C44C8}"/>
    <dgm:cxn modelId="{109B51DC-70F8-4104-BA5D-3101702AC86F}" type="presOf" srcId="{8EF25E18-F448-444C-93DD-1E44FDA0A12D}" destId="{0D44E50D-518A-48CA-9645-2E056031A190}" srcOrd="0" destOrd="0" presId="urn:microsoft.com/office/officeart/2018/2/layout/IconVerticalSolidList"/>
    <dgm:cxn modelId="{57F841DF-D17A-40E0-888D-5718CB5E51C4}" type="presOf" srcId="{B8613855-022E-4F17-A9EF-F88451103856}" destId="{99514DF2-472E-40EF-82F2-33A398434E5C}" srcOrd="0" destOrd="0" presId="urn:microsoft.com/office/officeart/2018/2/layout/IconVerticalSolidList"/>
    <dgm:cxn modelId="{2648B6E0-5FFD-4DD6-95DC-415700F4A429}" srcId="{A5FE3EBC-05AA-4E3C-BC8F-DBBF5944434B}" destId="{7157EFEB-B3C6-4543-A003-26D3C1BD5DA5}" srcOrd="2" destOrd="0" parTransId="{3CBA926E-3B8D-454E-911E-AA64B3BF3F03}" sibTransId="{94D720D8-11D5-4136-A99D-C8B38A8C6E69}"/>
    <dgm:cxn modelId="{F0D484C4-B253-4A3D-90C1-CA1812C977D4}" type="presParOf" srcId="{7C567687-A5B6-4FEC-B4CB-75EDC9263E26}" destId="{F4E711B2-3F46-4566-A313-76A3AF1AFE0B}" srcOrd="0" destOrd="0" presId="urn:microsoft.com/office/officeart/2018/2/layout/IconVerticalSolidList"/>
    <dgm:cxn modelId="{447184EF-89A7-47A0-AC4B-C3704647E034}" type="presParOf" srcId="{F4E711B2-3F46-4566-A313-76A3AF1AFE0B}" destId="{22146B3D-10E2-46F6-8567-C611AAA6B841}" srcOrd="0" destOrd="0" presId="urn:microsoft.com/office/officeart/2018/2/layout/IconVerticalSolidList"/>
    <dgm:cxn modelId="{CCCE3828-8549-45F1-BCD9-039BB39D1CE6}" type="presParOf" srcId="{F4E711B2-3F46-4566-A313-76A3AF1AFE0B}" destId="{FFFE0DD6-7471-4F5F-87F2-90E19C8DF963}" srcOrd="1" destOrd="0" presId="urn:microsoft.com/office/officeart/2018/2/layout/IconVerticalSolidList"/>
    <dgm:cxn modelId="{1983437F-1D91-4652-9B2A-486F101346E7}" type="presParOf" srcId="{F4E711B2-3F46-4566-A313-76A3AF1AFE0B}" destId="{E110A20A-9E2A-40A9-B454-635A98A1F18F}" srcOrd="2" destOrd="0" presId="urn:microsoft.com/office/officeart/2018/2/layout/IconVerticalSolidList"/>
    <dgm:cxn modelId="{09C0E377-5A9F-47D4-9F3E-1A10EABA1665}" type="presParOf" srcId="{F4E711B2-3F46-4566-A313-76A3AF1AFE0B}" destId="{0D44E50D-518A-48CA-9645-2E056031A190}" srcOrd="3" destOrd="0" presId="urn:microsoft.com/office/officeart/2018/2/layout/IconVerticalSolidList"/>
    <dgm:cxn modelId="{57A38E69-59AD-4696-9D05-11B09594EC8A}" type="presParOf" srcId="{7C567687-A5B6-4FEC-B4CB-75EDC9263E26}" destId="{6B3216C4-D49C-4507-B61D-BABC0214285A}" srcOrd="1" destOrd="0" presId="urn:microsoft.com/office/officeart/2018/2/layout/IconVerticalSolidList"/>
    <dgm:cxn modelId="{491E0BCE-F5BC-4752-ADC4-9F5AB891EBCB}" type="presParOf" srcId="{7C567687-A5B6-4FEC-B4CB-75EDC9263E26}" destId="{74F4945E-01B5-4390-B83B-7B75E8DD4BB4}" srcOrd="2" destOrd="0" presId="urn:microsoft.com/office/officeart/2018/2/layout/IconVerticalSolidList"/>
    <dgm:cxn modelId="{3B6124AC-9055-4FE7-BCFB-D8BA086064FF}" type="presParOf" srcId="{74F4945E-01B5-4390-B83B-7B75E8DD4BB4}" destId="{DF491C4E-A5D2-4384-8E13-716D4C5EA3D6}" srcOrd="0" destOrd="0" presId="urn:microsoft.com/office/officeart/2018/2/layout/IconVerticalSolidList"/>
    <dgm:cxn modelId="{8A747107-4E28-43D1-A010-9D3E1D1BB4DA}" type="presParOf" srcId="{74F4945E-01B5-4390-B83B-7B75E8DD4BB4}" destId="{3F59AF1C-B6D8-4691-8FD7-B0A1E5C9DD41}" srcOrd="1" destOrd="0" presId="urn:microsoft.com/office/officeart/2018/2/layout/IconVerticalSolidList"/>
    <dgm:cxn modelId="{C4101B16-1583-4E56-8849-42BA58C91D1B}" type="presParOf" srcId="{74F4945E-01B5-4390-B83B-7B75E8DD4BB4}" destId="{AA4018AB-4E4A-4E7B-B467-4E25AFCCBEBA}" srcOrd="2" destOrd="0" presId="urn:microsoft.com/office/officeart/2018/2/layout/IconVerticalSolidList"/>
    <dgm:cxn modelId="{07877736-6119-4215-9ABE-42E11118BCC4}" type="presParOf" srcId="{74F4945E-01B5-4390-B83B-7B75E8DD4BB4}" destId="{99514DF2-472E-40EF-82F2-33A398434E5C}" srcOrd="3" destOrd="0" presId="urn:microsoft.com/office/officeart/2018/2/layout/IconVerticalSolidList"/>
    <dgm:cxn modelId="{8F8CBDEA-C50C-46A6-AAC1-B0516C694D66}" type="presParOf" srcId="{7C567687-A5B6-4FEC-B4CB-75EDC9263E26}" destId="{EBBBC540-D557-4D9C-899A-01C0C2B1DE9C}" srcOrd="3" destOrd="0" presId="urn:microsoft.com/office/officeart/2018/2/layout/IconVerticalSolidList"/>
    <dgm:cxn modelId="{4DEC8633-1DC2-433B-A812-354FFDE63D2C}" type="presParOf" srcId="{7C567687-A5B6-4FEC-B4CB-75EDC9263E26}" destId="{5616ABDA-C99E-4358-8FFF-B06855264EB2}" srcOrd="4" destOrd="0" presId="urn:microsoft.com/office/officeart/2018/2/layout/IconVerticalSolidList"/>
    <dgm:cxn modelId="{5941F15E-9211-4CB9-A429-1C602EC4D851}" type="presParOf" srcId="{5616ABDA-C99E-4358-8FFF-B06855264EB2}" destId="{DED1BF63-A585-4DE9-B3F9-840BF7E50230}" srcOrd="0" destOrd="0" presId="urn:microsoft.com/office/officeart/2018/2/layout/IconVerticalSolidList"/>
    <dgm:cxn modelId="{7D8DC916-7E34-4719-B9C8-DA328CFF789E}" type="presParOf" srcId="{5616ABDA-C99E-4358-8FFF-B06855264EB2}" destId="{4BE7C171-4EF3-47A5-ADD5-C1E8FE8A1D41}" srcOrd="1" destOrd="0" presId="urn:microsoft.com/office/officeart/2018/2/layout/IconVerticalSolidList"/>
    <dgm:cxn modelId="{85DDF48E-215C-4CE8-9A8B-C613E4C077ED}" type="presParOf" srcId="{5616ABDA-C99E-4358-8FFF-B06855264EB2}" destId="{898D5416-1A4D-43DB-AE6B-75673A5B8FE6}" srcOrd="2" destOrd="0" presId="urn:microsoft.com/office/officeart/2018/2/layout/IconVerticalSolidList"/>
    <dgm:cxn modelId="{D42EDB0D-2274-4E6B-BDDA-68A822A708D3}" type="presParOf" srcId="{5616ABDA-C99E-4358-8FFF-B06855264EB2}" destId="{75B07D8B-6FAF-40ED-B672-1AECDDD4F3B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C33523-38F0-4BB9-A57D-4A6E3E7947A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6C01FEC-06C8-4284-90C9-235546FE0898}">
      <dgm:prSet/>
      <dgm:spPr/>
      <dgm:t>
        <a:bodyPr/>
        <a:lstStyle/>
        <a:p>
          <a:r>
            <a:rPr lang="en-US" b="1" i="0"/>
            <a:t>Movie Endings:</a:t>
          </a:r>
          <a:r>
            <a:rPr lang="en-US" b="0" i="0"/>
            <a:t> The resolution in movies like "The Shawshank Redemption" is delivered through multimedia by combining visual and auditory elements. It provides a satisfying conclusion to the story.</a:t>
          </a:r>
          <a:endParaRPr lang="en-US"/>
        </a:p>
      </dgm:t>
    </dgm:pt>
    <dgm:pt modelId="{6B69BD36-C7DB-4861-981A-09515B555C3F}" type="parTrans" cxnId="{3D63A2C9-3FEB-4BBF-85C4-844C24930A45}">
      <dgm:prSet/>
      <dgm:spPr/>
      <dgm:t>
        <a:bodyPr/>
        <a:lstStyle/>
        <a:p>
          <a:endParaRPr lang="en-US"/>
        </a:p>
      </dgm:t>
    </dgm:pt>
    <dgm:pt modelId="{924BBCEE-8042-4DE6-B19C-1F10D0FC48DC}" type="sibTrans" cxnId="{3D63A2C9-3FEB-4BBF-85C4-844C24930A45}">
      <dgm:prSet/>
      <dgm:spPr/>
      <dgm:t>
        <a:bodyPr/>
        <a:lstStyle/>
        <a:p>
          <a:endParaRPr lang="en-US"/>
        </a:p>
      </dgm:t>
    </dgm:pt>
    <dgm:pt modelId="{60DE647E-5316-4217-9E2C-336657BD7D61}">
      <dgm:prSet/>
      <dgm:spPr/>
      <dgm:t>
        <a:bodyPr/>
        <a:lstStyle/>
        <a:p>
          <a:r>
            <a:rPr lang="en-US" b="1" i="0"/>
            <a:t>Interactive Storytelling Apps:</a:t>
          </a:r>
          <a:r>
            <a:rPr lang="en-US" b="0" i="0"/>
            <a:t> In apps like "Life is Strange," users' choices affect the resolution of the story. The multimedia elements adapt to the different endings based on player decisions.</a:t>
          </a:r>
          <a:endParaRPr lang="en-US"/>
        </a:p>
      </dgm:t>
    </dgm:pt>
    <dgm:pt modelId="{034C4C8C-8757-4BE7-9626-165C434AE2D9}" type="parTrans" cxnId="{B406985D-AACE-46EF-BF0D-AC0C1F452483}">
      <dgm:prSet/>
      <dgm:spPr/>
      <dgm:t>
        <a:bodyPr/>
        <a:lstStyle/>
        <a:p>
          <a:endParaRPr lang="en-US"/>
        </a:p>
      </dgm:t>
    </dgm:pt>
    <dgm:pt modelId="{09FB2EDC-DEEE-46DF-8175-DF62DA486B31}" type="sibTrans" cxnId="{B406985D-AACE-46EF-BF0D-AC0C1F452483}">
      <dgm:prSet/>
      <dgm:spPr/>
      <dgm:t>
        <a:bodyPr/>
        <a:lstStyle/>
        <a:p>
          <a:endParaRPr lang="en-US"/>
        </a:p>
      </dgm:t>
    </dgm:pt>
    <dgm:pt modelId="{05B61D7C-7A1C-4C37-BDA9-45391C0309F4}">
      <dgm:prSet/>
      <dgm:spPr/>
      <dgm:t>
        <a:bodyPr/>
        <a:lstStyle/>
        <a:p>
          <a:r>
            <a:rPr lang="en-US" b="1" i="0"/>
            <a:t>YouTube Short Films:</a:t>
          </a:r>
          <a:r>
            <a:rPr lang="en-US" b="0" i="0"/>
            <a:t> Independent creators often produce short films on YouTube, and they use multimedia to wrap up the narrative. The combination of visuals and sound provides resolution.</a:t>
          </a:r>
          <a:endParaRPr lang="en-US"/>
        </a:p>
      </dgm:t>
    </dgm:pt>
    <dgm:pt modelId="{92978E49-75D5-460D-BC3E-C8F59F9A79A4}" type="parTrans" cxnId="{78263BB9-8EC9-40BA-A53B-F35D0FBAFDC6}">
      <dgm:prSet/>
      <dgm:spPr/>
      <dgm:t>
        <a:bodyPr/>
        <a:lstStyle/>
        <a:p>
          <a:endParaRPr lang="en-US"/>
        </a:p>
      </dgm:t>
    </dgm:pt>
    <dgm:pt modelId="{479AC79D-6857-4EC0-A829-6605DE4710CD}" type="sibTrans" cxnId="{78263BB9-8EC9-40BA-A53B-F35D0FBAFDC6}">
      <dgm:prSet/>
      <dgm:spPr/>
      <dgm:t>
        <a:bodyPr/>
        <a:lstStyle/>
        <a:p>
          <a:endParaRPr lang="en-US"/>
        </a:p>
      </dgm:t>
    </dgm:pt>
    <dgm:pt modelId="{5A5DE7F2-A631-48A4-8D59-DF7E6BD56201}" type="pres">
      <dgm:prSet presAssocID="{1BC33523-38F0-4BB9-A57D-4A6E3E7947A1}" presName="root" presStyleCnt="0">
        <dgm:presLayoutVars>
          <dgm:dir/>
          <dgm:resizeHandles val="exact"/>
        </dgm:presLayoutVars>
      </dgm:prSet>
      <dgm:spPr/>
    </dgm:pt>
    <dgm:pt modelId="{9185E884-7632-40E7-BEDC-DE17D11473BF}" type="pres">
      <dgm:prSet presAssocID="{36C01FEC-06C8-4284-90C9-235546FE0898}" presName="compNode" presStyleCnt="0"/>
      <dgm:spPr/>
    </dgm:pt>
    <dgm:pt modelId="{4A96000C-E30D-493D-8DA1-B610C2400AC1}" type="pres">
      <dgm:prSet presAssocID="{36C01FEC-06C8-4284-90C9-235546FE0898}" presName="bgRect" presStyleLbl="bgShp" presStyleIdx="0" presStyleCnt="3"/>
      <dgm:spPr/>
    </dgm:pt>
    <dgm:pt modelId="{30005656-1C47-4756-82DA-F99DB34B6BCF}" type="pres">
      <dgm:prSet presAssocID="{36C01FEC-06C8-4284-90C9-235546FE089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lm strip"/>
        </a:ext>
      </dgm:extLst>
    </dgm:pt>
    <dgm:pt modelId="{EFBA1993-A5AB-4018-9491-34524E8AB689}" type="pres">
      <dgm:prSet presAssocID="{36C01FEC-06C8-4284-90C9-235546FE0898}" presName="spaceRect" presStyleCnt="0"/>
      <dgm:spPr/>
    </dgm:pt>
    <dgm:pt modelId="{B34DF26D-D082-4EA4-9FC5-1B5E8E4CF3EA}" type="pres">
      <dgm:prSet presAssocID="{36C01FEC-06C8-4284-90C9-235546FE0898}" presName="parTx" presStyleLbl="revTx" presStyleIdx="0" presStyleCnt="3">
        <dgm:presLayoutVars>
          <dgm:chMax val="0"/>
          <dgm:chPref val="0"/>
        </dgm:presLayoutVars>
      </dgm:prSet>
      <dgm:spPr/>
    </dgm:pt>
    <dgm:pt modelId="{4D31249A-5EDA-4283-9B15-4ADEA8BE28DC}" type="pres">
      <dgm:prSet presAssocID="{924BBCEE-8042-4DE6-B19C-1F10D0FC48DC}" presName="sibTrans" presStyleCnt="0"/>
      <dgm:spPr/>
    </dgm:pt>
    <dgm:pt modelId="{2850F1FE-46F1-4DD8-AB7E-DC2E42DB3E5E}" type="pres">
      <dgm:prSet presAssocID="{60DE647E-5316-4217-9E2C-336657BD7D61}" presName="compNode" presStyleCnt="0"/>
      <dgm:spPr/>
    </dgm:pt>
    <dgm:pt modelId="{95D8A37F-455A-48B0-A4C1-72EB873009CC}" type="pres">
      <dgm:prSet presAssocID="{60DE647E-5316-4217-9E2C-336657BD7D61}" presName="bgRect" presStyleLbl="bgShp" presStyleIdx="1" presStyleCnt="3"/>
      <dgm:spPr/>
    </dgm:pt>
    <dgm:pt modelId="{C9BEB77E-3529-4010-B503-136E94C03250}" type="pres">
      <dgm:prSet presAssocID="{60DE647E-5316-4217-9E2C-336657BD7D6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ama"/>
        </a:ext>
      </dgm:extLst>
    </dgm:pt>
    <dgm:pt modelId="{E5F012D3-305A-4079-81AC-97BA5D13EE14}" type="pres">
      <dgm:prSet presAssocID="{60DE647E-5316-4217-9E2C-336657BD7D61}" presName="spaceRect" presStyleCnt="0"/>
      <dgm:spPr/>
    </dgm:pt>
    <dgm:pt modelId="{41B73A59-4640-46A8-9D85-D441EB2320B0}" type="pres">
      <dgm:prSet presAssocID="{60DE647E-5316-4217-9E2C-336657BD7D61}" presName="parTx" presStyleLbl="revTx" presStyleIdx="1" presStyleCnt="3">
        <dgm:presLayoutVars>
          <dgm:chMax val="0"/>
          <dgm:chPref val="0"/>
        </dgm:presLayoutVars>
      </dgm:prSet>
      <dgm:spPr/>
    </dgm:pt>
    <dgm:pt modelId="{C8221CB5-0A82-483C-912D-A5E362B4FD9D}" type="pres">
      <dgm:prSet presAssocID="{09FB2EDC-DEEE-46DF-8175-DF62DA486B31}" presName="sibTrans" presStyleCnt="0"/>
      <dgm:spPr/>
    </dgm:pt>
    <dgm:pt modelId="{DA7A594A-98B8-4F94-B623-86B11C8B6EA5}" type="pres">
      <dgm:prSet presAssocID="{05B61D7C-7A1C-4C37-BDA9-45391C0309F4}" presName="compNode" presStyleCnt="0"/>
      <dgm:spPr/>
    </dgm:pt>
    <dgm:pt modelId="{27961F47-E2F9-4973-B13F-EAA8A84938DF}" type="pres">
      <dgm:prSet presAssocID="{05B61D7C-7A1C-4C37-BDA9-45391C0309F4}" presName="bgRect" presStyleLbl="bgShp" presStyleIdx="2" presStyleCnt="3"/>
      <dgm:spPr/>
    </dgm:pt>
    <dgm:pt modelId="{9918E9E6-CD11-44E9-9A21-87A1F3F3DE2A}" type="pres">
      <dgm:prSet presAssocID="{05B61D7C-7A1C-4C37-BDA9-45391C0309F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lm reel"/>
        </a:ext>
      </dgm:extLst>
    </dgm:pt>
    <dgm:pt modelId="{08602689-BC16-4202-9FB8-D6C9B3DFD16C}" type="pres">
      <dgm:prSet presAssocID="{05B61D7C-7A1C-4C37-BDA9-45391C0309F4}" presName="spaceRect" presStyleCnt="0"/>
      <dgm:spPr/>
    </dgm:pt>
    <dgm:pt modelId="{F7D06E6D-F615-4158-B7D5-524C48D7F72C}" type="pres">
      <dgm:prSet presAssocID="{05B61D7C-7A1C-4C37-BDA9-45391C0309F4}" presName="parTx" presStyleLbl="revTx" presStyleIdx="2" presStyleCnt="3">
        <dgm:presLayoutVars>
          <dgm:chMax val="0"/>
          <dgm:chPref val="0"/>
        </dgm:presLayoutVars>
      </dgm:prSet>
      <dgm:spPr/>
    </dgm:pt>
  </dgm:ptLst>
  <dgm:cxnLst>
    <dgm:cxn modelId="{B406985D-AACE-46EF-BF0D-AC0C1F452483}" srcId="{1BC33523-38F0-4BB9-A57D-4A6E3E7947A1}" destId="{60DE647E-5316-4217-9E2C-336657BD7D61}" srcOrd="1" destOrd="0" parTransId="{034C4C8C-8757-4BE7-9626-165C434AE2D9}" sibTransId="{09FB2EDC-DEEE-46DF-8175-DF62DA486B31}"/>
    <dgm:cxn modelId="{04B4D469-014D-4DAF-A073-7BD54186F4AE}" type="presOf" srcId="{60DE647E-5316-4217-9E2C-336657BD7D61}" destId="{41B73A59-4640-46A8-9D85-D441EB2320B0}" srcOrd="0" destOrd="0" presId="urn:microsoft.com/office/officeart/2018/2/layout/IconVerticalSolidList"/>
    <dgm:cxn modelId="{3E49257A-E084-4B00-B00F-A77AF4B42145}" type="presOf" srcId="{1BC33523-38F0-4BB9-A57D-4A6E3E7947A1}" destId="{5A5DE7F2-A631-48A4-8D59-DF7E6BD56201}" srcOrd="0" destOrd="0" presId="urn:microsoft.com/office/officeart/2018/2/layout/IconVerticalSolidList"/>
    <dgm:cxn modelId="{70DD9991-9EB1-4260-BED7-97C49DD44F3A}" type="presOf" srcId="{05B61D7C-7A1C-4C37-BDA9-45391C0309F4}" destId="{F7D06E6D-F615-4158-B7D5-524C48D7F72C}" srcOrd="0" destOrd="0" presId="urn:microsoft.com/office/officeart/2018/2/layout/IconVerticalSolidList"/>
    <dgm:cxn modelId="{78263BB9-8EC9-40BA-A53B-F35D0FBAFDC6}" srcId="{1BC33523-38F0-4BB9-A57D-4A6E3E7947A1}" destId="{05B61D7C-7A1C-4C37-BDA9-45391C0309F4}" srcOrd="2" destOrd="0" parTransId="{92978E49-75D5-460D-BC3E-C8F59F9A79A4}" sibTransId="{479AC79D-6857-4EC0-A829-6605DE4710CD}"/>
    <dgm:cxn modelId="{3D63A2C9-3FEB-4BBF-85C4-844C24930A45}" srcId="{1BC33523-38F0-4BB9-A57D-4A6E3E7947A1}" destId="{36C01FEC-06C8-4284-90C9-235546FE0898}" srcOrd="0" destOrd="0" parTransId="{6B69BD36-C7DB-4861-981A-09515B555C3F}" sibTransId="{924BBCEE-8042-4DE6-B19C-1F10D0FC48DC}"/>
    <dgm:cxn modelId="{82DBF0CE-9D13-4945-B903-3538DCD9000E}" type="presOf" srcId="{36C01FEC-06C8-4284-90C9-235546FE0898}" destId="{B34DF26D-D082-4EA4-9FC5-1B5E8E4CF3EA}" srcOrd="0" destOrd="0" presId="urn:microsoft.com/office/officeart/2018/2/layout/IconVerticalSolidList"/>
    <dgm:cxn modelId="{DD9D799E-B4FC-45B6-B258-C58440613D5A}" type="presParOf" srcId="{5A5DE7F2-A631-48A4-8D59-DF7E6BD56201}" destId="{9185E884-7632-40E7-BEDC-DE17D11473BF}" srcOrd="0" destOrd="0" presId="urn:microsoft.com/office/officeart/2018/2/layout/IconVerticalSolidList"/>
    <dgm:cxn modelId="{DE5ED273-9B29-4976-822B-67E3F06DFAF2}" type="presParOf" srcId="{9185E884-7632-40E7-BEDC-DE17D11473BF}" destId="{4A96000C-E30D-493D-8DA1-B610C2400AC1}" srcOrd="0" destOrd="0" presId="urn:microsoft.com/office/officeart/2018/2/layout/IconVerticalSolidList"/>
    <dgm:cxn modelId="{2EA3EBE5-00F4-432B-95ED-C1E8CFD9044E}" type="presParOf" srcId="{9185E884-7632-40E7-BEDC-DE17D11473BF}" destId="{30005656-1C47-4756-82DA-F99DB34B6BCF}" srcOrd="1" destOrd="0" presId="urn:microsoft.com/office/officeart/2018/2/layout/IconVerticalSolidList"/>
    <dgm:cxn modelId="{32E209C0-C87D-42DC-94C7-77052453494D}" type="presParOf" srcId="{9185E884-7632-40E7-BEDC-DE17D11473BF}" destId="{EFBA1993-A5AB-4018-9491-34524E8AB689}" srcOrd="2" destOrd="0" presId="urn:microsoft.com/office/officeart/2018/2/layout/IconVerticalSolidList"/>
    <dgm:cxn modelId="{1889C997-3492-4700-8C0F-5E6153ABBB32}" type="presParOf" srcId="{9185E884-7632-40E7-BEDC-DE17D11473BF}" destId="{B34DF26D-D082-4EA4-9FC5-1B5E8E4CF3EA}" srcOrd="3" destOrd="0" presId="urn:microsoft.com/office/officeart/2018/2/layout/IconVerticalSolidList"/>
    <dgm:cxn modelId="{0A9CD8D8-5B77-4ABE-A144-F2A97EAFCCE4}" type="presParOf" srcId="{5A5DE7F2-A631-48A4-8D59-DF7E6BD56201}" destId="{4D31249A-5EDA-4283-9B15-4ADEA8BE28DC}" srcOrd="1" destOrd="0" presId="urn:microsoft.com/office/officeart/2018/2/layout/IconVerticalSolidList"/>
    <dgm:cxn modelId="{6E09E4A3-8B43-48FB-8DBA-2B66853C24F7}" type="presParOf" srcId="{5A5DE7F2-A631-48A4-8D59-DF7E6BD56201}" destId="{2850F1FE-46F1-4DD8-AB7E-DC2E42DB3E5E}" srcOrd="2" destOrd="0" presId="urn:microsoft.com/office/officeart/2018/2/layout/IconVerticalSolidList"/>
    <dgm:cxn modelId="{1CE6E257-4144-4F33-8CFC-6F37EBEBF797}" type="presParOf" srcId="{2850F1FE-46F1-4DD8-AB7E-DC2E42DB3E5E}" destId="{95D8A37F-455A-48B0-A4C1-72EB873009CC}" srcOrd="0" destOrd="0" presId="urn:microsoft.com/office/officeart/2018/2/layout/IconVerticalSolidList"/>
    <dgm:cxn modelId="{DC4D0AD4-9476-4C1C-8706-8FE529E0247B}" type="presParOf" srcId="{2850F1FE-46F1-4DD8-AB7E-DC2E42DB3E5E}" destId="{C9BEB77E-3529-4010-B503-136E94C03250}" srcOrd="1" destOrd="0" presId="urn:microsoft.com/office/officeart/2018/2/layout/IconVerticalSolidList"/>
    <dgm:cxn modelId="{856EBF28-CC4A-42A2-9903-2AA5695BC423}" type="presParOf" srcId="{2850F1FE-46F1-4DD8-AB7E-DC2E42DB3E5E}" destId="{E5F012D3-305A-4079-81AC-97BA5D13EE14}" srcOrd="2" destOrd="0" presId="urn:microsoft.com/office/officeart/2018/2/layout/IconVerticalSolidList"/>
    <dgm:cxn modelId="{AD2A9D82-3189-4A94-9751-77F828C1250B}" type="presParOf" srcId="{2850F1FE-46F1-4DD8-AB7E-DC2E42DB3E5E}" destId="{41B73A59-4640-46A8-9D85-D441EB2320B0}" srcOrd="3" destOrd="0" presId="urn:microsoft.com/office/officeart/2018/2/layout/IconVerticalSolidList"/>
    <dgm:cxn modelId="{144150CE-A643-400C-A2E9-C660866A61ED}" type="presParOf" srcId="{5A5DE7F2-A631-48A4-8D59-DF7E6BD56201}" destId="{C8221CB5-0A82-483C-912D-A5E362B4FD9D}" srcOrd="3" destOrd="0" presId="urn:microsoft.com/office/officeart/2018/2/layout/IconVerticalSolidList"/>
    <dgm:cxn modelId="{DEFC2F46-B7A9-490A-84E1-67447718F2C7}" type="presParOf" srcId="{5A5DE7F2-A631-48A4-8D59-DF7E6BD56201}" destId="{DA7A594A-98B8-4F94-B623-86B11C8B6EA5}" srcOrd="4" destOrd="0" presId="urn:microsoft.com/office/officeart/2018/2/layout/IconVerticalSolidList"/>
    <dgm:cxn modelId="{5972BA28-A18F-4CFC-8348-46609F313C0D}" type="presParOf" srcId="{DA7A594A-98B8-4F94-B623-86B11C8B6EA5}" destId="{27961F47-E2F9-4973-B13F-EAA8A84938DF}" srcOrd="0" destOrd="0" presId="urn:microsoft.com/office/officeart/2018/2/layout/IconVerticalSolidList"/>
    <dgm:cxn modelId="{17647556-1323-45A5-9D60-E47F1D7613B0}" type="presParOf" srcId="{DA7A594A-98B8-4F94-B623-86B11C8B6EA5}" destId="{9918E9E6-CD11-44E9-9A21-87A1F3F3DE2A}" srcOrd="1" destOrd="0" presId="urn:microsoft.com/office/officeart/2018/2/layout/IconVerticalSolidList"/>
    <dgm:cxn modelId="{ECC6D8D7-184B-4159-9750-C097CF04F2DD}" type="presParOf" srcId="{DA7A594A-98B8-4F94-B623-86B11C8B6EA5}" destId="{08602689-BC16-4202-9FB8-D6C9B3DFD16C}" srcOrd="2" destOrd="0" presId="urn:microsoft.com/office/officeart/2018/2/layout/IconVerticalSolidList"/>
    <dgm:cxn modelId="{31A80C92-63F4-48E0-A1EE-42DA868E479F}" type="presParOf" srcId="{DA7A594A-98B8-4F94-B623-86B11C8B6EA5}" destId="{F7D06E6D-F615-4158-B7D5-524C48D7F72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3DE5E-9539-4A2C-86E8-9228567780AE}">
      <dsp:nvSpPr>
        <dsp:cNvPr id="0" name=""/>
        <dsp:cNvSpPr/>
      </dsp:nvSpPr>
      <dsp:spPr>
        <a:xfrm>
          <a:off x="0" y="2609"/>
          <a:ext cx="7482348" cy="145026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746BD9-5984-4D7C-B415-6E839A03633B}">
      <dsp:nvSpPr>
        <dsp:cNvPr id="0" name=""/>
        <dsp:cNvSpPr/>
      </dsp:nvSpPr>
      <dsp:spPr>
        <a:xfrm>
          <a:off x="438703" y="328917"/>
          <a:ext cx="797643" cy="7976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148A07-40E7-4630-8403-E3FE8A3ACBA0}">
      <dsp:nvSpPr>
        <dsp:cNvPr id="0" name=""/>
        <dsp:cNvSpPr/>
      </dsp:nvSpPr>
      <dsp:spPr>
        <a:xfrm>
          <a:off x="1675051" y="364912"/>
          <a:ext cx="5589776" cy="728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53" tIns="94953" rIns="94953" bIns="94953" numCol="1" spcCol="1270" anchor="ctr" anchorCtr="0">
          <a:noAutofit/>
        </a:bodyPr>
        <a:lstStyle/>
        <a:p>
          <a:pPr marL="0" lvl="0" indent="0" algn="l" defTabSz="800100">
            <a:lnSpc>
              <a:spcPct val="90000"/>
            </a:lnSpc>
            <a:spcBef>
              <a:spcPct val="0"/>
            </a:spcBef>
            <a:spcAft>
              <a:spcPct val="35000"/>
            </a:spcAft>
            <a:buNone/>
          </a:pPr>
          <a:r>
            <a:rPr lang="en-US" sz="1800" b="1" i="0" kern="1200" dirty="0"/>
            <a:t>Video Game Characters:</a:t>
          </a:r>
          <a:r>
            <a:rPr lang="en-US" sz="1800" b="0" i="0" kern="1200" dirty="0"/>
            <a:t> In a video game, characters are often brought to life through multimedia. Players control and interact with characters, each with their unique abilities, appearances, and personalities. For example, Mario and Luigi in the "Super Mario" series are iconic video game characters.</a:t>
          </a:r>
          <a:endParaRPr lang="en-US" sz="1800" kern="1200" dirty="0"/>
        </a:p>
      </dsp:txBody>
      <dsp:txXfrm>
        <a:off x="1675051" y="364912"/>
        <a:ext cx="5589776" cy="728123"/>
      </dsp:txXfrm>
    </dsp:sp>
    <dsp:sp modelId="{AAC13942-D0DB-454E-979F-8D658C9EDE2A}">
      <dsp:nvSpPr>
        <dsp:cNvPr id="0" name=""/>
        <dsp:cNvSpPr/>
      </dsp:nvSpPr>
      <dsp:spPr>
        <a:xfrm>
          <a:off x="0" y="1796842"/>
          <a:ext cx="7482348" cy="145026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844E78-60BB-4BD2-86BD-82286A2EDAF1}">
      <dsp:nvSpPr>
        <dsp:cNvPr id="0" name=""/>
        <dsp:cNvSpPr/>
      </dsp:nvSpPr>
      <dsp:spPr>
        <a:xfrm>
          <a:off x="438703" y="2123151"/>
          <a:ext cx="797643" cy="7976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00422C-726F-4A70-962F-0D82DB14F2AE}">
      <dsp:nvSpPr>
        <dsp:cNvPr id="0" name=""/>
        <dsp:cNvSpPr/>
      </dsp:nvSpPr>
      <dsp:spPr>
        <a:xfrm>
          <a:off x="1675051" y="2013172"/>
          <a:ext cx="5589776" cy="897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53" tIns="94953" rIns="94953" bIns="94953" numCol="1" spcCol="1270" anchor="ctr" anchorCtr="0">
          <a:noAutofit/>
        </a:bodyPr>
        <a:lstStyle/>
        <a:p>
          <a:pPr marL="0" lvl="0" indent="0" algn="l" defTabSz="800100">
            <a:lnSpc>
              <a:spcPct val="90000"/>
            </a:lnSpc>
            <a:spcBef>
              <a:spcPct val="0"/>
            </a:spcBef>
            <a:spcAft>
              <a:spcPct val="35000"/>
            </a:spcAft>
            <a:buNone/>
          </a:pPr>
          <a:r>
            <a:rPr lang="en-US" sz="1800" b="1" i="0" kern="1200" dirty="0"/>
            <a:t>Animated TV Shows:</a:t>
          </a:r>
          <a:r>
            <a:rPr lang="en-US" sz="1800" b="0" i="0" kern="1200" dirty="0"/>
            <a:t> In animated TV shows like "SpongeBob SquarePants," the characters are visually distinct, and their personalities and quirks are showcased through animation and voice acting.</a:t>
          </a:r>
          <a:endParaRPr lang="en-US" sz="1800" kern="1200" dirty="0"/>
        </a:p>
      </dsp:txBody>
      <dsp:txXfrm>
        <a:off x="1675051" y="2013172"/>
        <a:ext cx="5589776" cy="897189"/>
      </dsp:txXfrm>
    </dsp:sp>
    <dsp:sp modelId="{2915B591-D7E3-4C33-B5E6-8F3911D185EC}">
      <dsp:nvSpPr>
        <dsp:cNvPr id="0" name=""/>
        <dsp:cNvSpPr/>
      </dsp:nvSpPr>
      <dsp:spPr>
        <a:xfrm>
          <a:off x="0" y="3591075"/>
          <a:ext cx="7482348" cy="145026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B7AEFF-AD1C-4CF0-BEC7-21C29D0ACEC3}">
      <dsp:nvSpPr>
        <dsp:cNvPr id="0" name=""/>
        <dsp:cNvSpPr/>
      </dsp:nvSpPr>
      <dsp:spPr>
        <a:xfrm>
          <a:off x="438703" y="3917384"/>
          <a:ext cx="797643" cy="7976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BB2BC7-FA45-4B10-A122-78E0893630AB}">
      <dsp:nvSpPr>
        <dsp:cNvPr id="0" name=""/>
        <dsp:cNvSpPr/>
      </dsp:nvSpPr>
      <dsp:spPr>
        <a:xfrm>
          <a:off x="1675051" y="3827072"/>
          <a:ext cx="5589776" cy="897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53" tIns="94953" rIns="94953" bIns="94953" numCol="1" spcCol="1270" anchor="ctr" anchorCtr="0">
          <a:noAutofit/>
        </a:bodyPr>
        <a:lstStyle/>
        <a:p>
          <a:pPr marL="0" lvl="0" indent="0" algn="l" defTabSz="800100">
            <a:lnSpc>
              <a:spcPct val="90000"/>
            </a:lnSpc>
            <a:spcBef>
              <a:spcPct val="0"/>
            </a:spcBef>
            <a:spcAft>
              <a:spcPct val="35000"/>
            </a:spcAft>
            <a:buNone/>
          </a:pPr>
          <a:r>
            <a:rPr lang="en-US" sz="1800" b="1" i="0" kern="1200" dirty="0"/>
            <a:t>Digital Comics:</a:t>
          </a:r>
          <a:r>
            <a:rPr lang="en-US" sz="1800" b="0" i="0" kern="1200" dirty="0"/>
            <a:t> Digital comics feature characters with expressive visuals, and readers engage with the story through multimedia elements. For instance, Batman and Joker from the "Batman" comics.</a:t>
          </a:r>
          <a:endParaRPr lang="en-US" sz="1800" kern="1200" dirty="0"/>
        </a:p>
      </dsp:txBody>
      <dsp:txXfrm>
        <a:off x="1675051" y="3827072"/>
        <a:ext cx="5589776" cy="897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46B3D-10E2-46F6-8567-C611AAA6B841}">
      <dsp:nvSpPr>
        <dsp:cNvPr id="0" name=""/>
        <dsp:cNvSpPr/>
      </dsp:nvSpPr>
      <dsp:spPr>
        <a:xfrm>
          <a:off x="0" y="594"/>
          <a:ext cx="7620000" cy="139111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FE0DD6-7471-4F5F-87F2-90E19C8DF963}">
      <dsp:nvSpPr>
        <dsp:cNvPr id="0" name=""/>
        <dsp:cNvSpPr/>
      </dsp:nvSpPr>
      <dsp:spPr>
        <a:xfrm>
          <a:off x="420812" y="313595"/>
          <a:ext cx="765113" cy="7651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44E50D-518A-48CA-9645-2E056031A190}">
      <dsp:nvSpPr>
        <dsp:cNvPr id="0" name=""/>
        <dsp:cNvSpPr/>
      </dsp:nvSpPr>
      <dsp:spPr>
        <a:xfrm>
          <a:off x="1606737" y="594"/>
          <a:ext cx="6013262" cy="1391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26" tIns="147226" rIns="147226" bIns="147226" numCol="1" spcCol="1270" anchor="ctr" anchorCtr="0">
          <a:noAutofit/>
        </a:bodyPr>
        <a:lstStyle/>
        <a:p>
          <a:pPr marL="0" lvl="0" indent="0" algn="l" defTabSz="844550">
            <a:lnSpc>
              <a:spcPct val="90000"/>
            </a:lnSpc>
            <a:spcBef>
              <a:spcPct val="0"/>
            </a:spcBef>
            <a:spcAft>
              <a:spcPct val="35000"/>
            </a:spcAft>
            <a:buNone/>
          </a:pPr>
          <a:r>
            <a:rPr lang="en-US" sz="1900" b="1" i="0" kern="1200" dirty="0"/>
            <a:t>Interactive Storytelling Apps:</a:t>
          </a:r>
          <a:r>
            <a:rPr lang="en-US" sz="1900" b="0" i="0" kern="1200" dirty="0"/>
            <a:t> Mobile apps, such as "Episode" or "Choices: Stories You Play," use multimedia to allow users to choose their story's plot direction. Players make decisions, and the plot evolves accordingly.</a:t>
          </a:r>
          <a:endParaRPr lang="en-US" sz="1900" kern="1200" dirty="0"/>
        </a:p>
      </dsp:txBody>
      <dsp:txXfrm>
        <a:off x="1606737" y="594"/>
        <a:ext cx="6013262" cy="1391114"/>
      </dsp:txXfrm>
    </dsp:sp>
    <dsp:sp modelId="{DF491C4E-A5D2-4384-8E13-716D4C5EA3D6}">
      <dsp:nvSpPr>
        <dsp:cNvPr id="0" name=""/>
        <dsp:cNvSpPr/>
      </dsp:nvSpPr>
      <dsp:spPr>
        <a:xfrm>
          <a:off x="0" y="1739488"/>
          <a:ext cx="7620000" cy="139111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59AF1C-B6D8-4691-8FD7-B0A1E5C9DD41}">
      <dsp:nvSpPr>
        <dsp:cNvPr id="0" name=""/>
        <dsp:cNvSpPr/>
      </dsp:nvSpPr>
      <dsp:spPr>
        <a:xfrm>
          <a:off x="420812" y="2052488"/>
          <a:ext cx="765113" cy="7651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514DF2-472E-40EF-82F2-33A398434E5C}">
      <dsp:nvSpPr>
        <dsp:cNvPr id="0" name=""/>
        <dsp:cNvSpPr/>
      </dsp:nvSpPr>
      <dsp:spPr>
        <a:xfrm>
          <a:off x="1606737" y="1739488"/>
          <a:ext cx="6013262" cy="1391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26" tIns="147226" rIns="147226" bIns="147226" numCol="1" spcCol="1270" anchor="ctr" anchorCtr="0">
          <a:noAutofit/>
        </a:bodyPr>
        <a:lstStyle/>
        <a:p>
          <a:pPr marL="0" lvl="0" indent="0" algn="l" defTabSz="844550">
            <a:lnSpc>
              <a:spcPct val="90000"/>
            </a:lnSpc>
            <a:spcBef>
              <a:spcPct val="0"/>
            </a:spcBef>
            <a:spcAft>
              <a:spcPct val="35000"/>
            </a:spcAft>
            <a:buNone/>
          </a:pPr>
          <a:r>
            <a:rPr lang="en-US" sz="1900" b="1" i="0" kern="1200"/>
            <a:t>Virtual Reality (VR) Experiences:</a:t>
          </a:r>
          <a:r>
            <a:rPr lang="en-US" sz="1900" b="0" i="0" kern="1200"/>
            <a:t> VR offers immersive storytelling where users can interact with the plot. For instance, in "Moss," a VR game, players help guide the plot's progression.</a:t>
          </a:r>
          <a:endParaRPr lang="en-US" sz="1900" kern="1200"/>
        </a:p>
      </dsp:txBody>
      <dsp:txXfrm>
        <a:off x="1606737" y="1739488"/>
        <a:ext cx="6013262" cy="1391114"/>
      </dsp:txXfrm>
    </dsp:sp>
    <dsp:sp modelId="{DED1BF63-A585-4DE9-B3F9-840BF7E50230}">
      <dsp:nvSpPr>
        <dsp:cNvPr id="0" name=""/>
        <dsp:cNvSpPr/>
      </dsp:nvSpPr>
      <dsp:spPr>
        <a:xfrm>
          <a:off x="0" y="3478381"/>
          <a:ext cx="7620000" cy="139111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E7C171-4EF3-47A5-ADD5-C1E8FE8A1D41}">
      <dsp:nvSpPr>
        <dsp:cNvPr id="0" name=""/>
        <dsp:cNvSpPr/>
      </dsp:nvSpPr>
      <dsp:spPr>
        <a:xfrm>
          <a:off x="420812" y="3791382"/>
          <a:ext cx="765113" cy="7651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B07D8B-6FAF-40ED-B672-1AECDDD4F3BD}">
      <dsp:nvSpPr>
        <dsp:cNvPr id="0" name=""/>
        <dsp:cNvSpPr/>
      </dsp:nvSpPr>
      <dsp:spPr>
        <a:xfrm>
          <a:off x="1606737" y="3478381"/>
          <a:ext cx="6013262" cy="1391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26" tIns="147226" rIns="147226" bIns="147226" numCol="1" spcCol="1270" anchor="ctr" anchorCtr="0">
          <a:noAutofit/>
        </a:bodyPr>
        <a:lstStyle/>
        <a:p>
          <a:pPr marL="0" lvl="0" indent="0" algn="l" defTabSz="844550">
            <a:lnSpc>
              <a:spcPct val="90000"/>
            </a:lnSpc>
            <a:spcBef>
              <a:spcPct val="0"/>
            </a:spcBef>
            <a:spcAft>
              <a:spcPct val="35000"/>
            </a:spcAft>
            <a:buNone/>
          </a:pPr>
          <a:r>
            <a:rPr lang="en-US" sz="1900" b="1" i="0" kern="1200"/>
            <a:t>YouTube Series:</a:t>
          </a:r>
          <a:r>
            <a:rPr lang="en-US" sz="1900" b="0" i="0" kern="1200"/>
            <a:t> Creators often produce web series with episodic plots on platforms like YouTube. These may incorporate animations, live-action, and interactive elements.</a:t>
          </a:r>
          <a:endParaRPr lang="en-US" sz="1900" kern="1200"/>
        </a:p>
      </dsp:txBody>
      <dsp:txXfrm>
        <a:off x="1606737" y="3478381"/>
        <a:ext cx="6013262" cy="13911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6000C-E30D-493D-8DA1-B610C2400AC1}">
      <dsp:nvSpPr>
        <dsp:cNvPr id="0" name=""/>
        <dsp:cNvSpPr/>
      </dsp:nvSpPr>
      <dsp:spPr>
        <a:xfrm>
          <a:off x="0" y="684"/>
          <a:ext cx="7236541" cy="160086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005656-1C47-4756-82DA-F99DB34B6BCF}">
      <dsp:nvSpPr>
        <dsp:cNvPr id="0" name=""/>
        <dsp:cNvSpPr/>
      </dsp:nvSpPr>
      <dsp:spPr>
        <a:xfrm>
          <a:off x="484260" y="360877"/>
          <a:ext cx="880473" cy="8804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4DF26D-D082-4EA4-9FC5-1B5E8E4CF3EA}">
      <dsp:nvSpPr>
        <dsp:cNvPr id="0" name=""/>
        <dsp:cNvSpPr/>
      </dsp:nvSpPr>
      <dsp:spPr>
        <a:xfrm>
          <a:off x="1848993" y="684"/>
          <a:ext cx="5387547" cy="1600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424" tIns="169424" rIns="169424" bIns="169424" numCol="1" spcCol="1270" anchor="ctr" anchorCtr="0">
          <a:noAutofit/>
        </a:bodyPr>
        <a:lstStyle/>
        <a:p>
          <a:pPr marL="0" lvl="0" indent="0" algn="l" defTabSz="844550">
            <a:lnSpc>
              <a:spcPct val="90000"/>
            </a:lnSpc>
            <a:spcBef>
              <a:spcPct val="0"/>
            </a:spcBef>
            <a:spcAft>
              <a:spcPct val="35000"/>
            </a:spcAft>
            <a:buNone/>
          </a:pPr>
          <a:r>
            <a:rPr lang="en-US" sz="1900" b="1" i="0" kern="1200"/>
            <a:t>Movie Endings:</a:t>
          </a:r>
          <a:r>
            <a:rPr lang="en-US" sz="1900" b="0" i="0" kern="1200"/>
            <a:t> The resolution in movies like "The Shawshank Redemption" is delivered through multimedia by combining visual and auditory elements. It provides a satisfying conclusion to the story.</a:t>
          </a:r>
          <a:endParaRPr lang="en-US" sz="1900" kern="1200"/>
        </a:p>
      </dsp:txBody>
      <dsp:txXfrm>
        <a:off x="1848993" y="684"/>
        <a:ext cx="5387547" cy="1600860"/>
      </dsp:txXfrm>
    </dsp:sp>
    <dsp:sp modelId="{95D8A37F-455A-48B0-A4C1-72EB873009CC}">
      <dsp:nvSpPr>
        <dsp:cNvPr id="0" name=""/>
        <dsp:cNvSpPr/>
      </dsp:nvSpPr>
      <dsp:spPr>
        <a:xfrm>
          <a:off x="0" y="2001759"/>
          <a:ext cx="7236541" cy="160086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BEB77E-3529-4010-B503-136E94C03250}">
      <dsp:nvSpPr>
        <dsp:cNvPr id="0" name=""/>
        <dsp:cNvSpPr/>
      </dsp:nvSpPr>
      <dsp:spPr>
        <a:xfrm>
          <a:off x="484260" y="2361953"/>
          <a:ext cx="880473" cy="8804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B73A59-4640-46A8-9D85-D441EB2320B0}">
      <dsp:nvSpPr>
        <dsp:cNvPr id="0" name=""/>
        <dsp:cNvSpPr/>
      </dsp:nvSpPr>
      <dsp:spPr>
        <a:xfrm>
          <a:off x="1848993" y="2001759"/>
          <a:ext cx="5387547" cy="1600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424" tIns="169424" rIns="169424" bIns="169424" numCol="1" spcCol="1270" anchor="ctr" anchorCtr="0">
          <a:noAutofit/>
        </a:bodyPr>
        <a:lstStyle/>
        <a:p>
          <a:pPr marL="0" lvl="0" indent="0" algn="l" defTabSz="844550">
            <a:lnSpc>
              <a:spcPct val="90000"/>
            </a:lnSpc>
            <a:spcBef>
              <a:spcPct val="0"/>
            </a:spcBef>
            <a:spcAft>
              <a:spcPct val="35000"/>
            </a:spcAft>
            <a:buNone/>
          </a:pPr>
          <a:r>
            <a:rPr lang="en-US" sz="1900" b="1" i="0" kern="1200"/>
            <a:t>Interactive Storytelling Apps:</a:t>
          </a:r>
          <a:r>
            <a:rPr lang="en-US" sz="1900" b="0" i="0" kern="1200"/>
            <a:t> In apps like "Life is Strange," users' choices affect the resolution of the story. The multimedia elements adapt to the different endings based on player decisions.</a:t>
          </a:r>
          <a:endParaRPr lang="en-US" sz="1900" kern="1200"/>
        </a:p>
      </dsp:txBody>
      <dsp:txXfrm>
        <a:off x="1848993" y="2001759"/>
        <a:ext cx="5387547" cy="1600860"/>
      </dsp:txXfrm>
    </dsp:sp>
    <dsp:sp modelId="{27961F47-E2F9-4973-B13F-EAA8A84938DF}">
      <dsp:nvSpPr>
        <dsp:cNvPr id="0" name=""/>
        <dsp:cNvSpPr/>
      </dsp:nvSpPr>
      <dsp:spPr>
        <a:xfrm>
          <a:off x="0" y="4002835"/>
          <a:ext cx="7236541" cy="160086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18E9E6-CD11-44E9-9A21-87A1F3F3DE2A}">
      <dsp:nvSpPr>
        <dsp:cNvPr id="0" name=""/>
        <dsp:cNvSpPr/>
      </dsp:nvSpPr>
      <dsp:spPr>
        <a:xfrm>
          <a:off x="484260" y="4363028"/>
          <a:ext cx="880473" cy="8804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D06E6D-F615-4158-B7D5-524C48D7F72C}">
      <dsp:nvSpPr>
        <dsp:cNvPr id="0" name=""/>
        <dsp:cNvSpPr/>
      </dsp:nvSpPr>
      <dsp:spPr>
        <a:xfrm>
          <a:off x="1848993" y="4002835"/>
          <a:ext cx="5387547" cy="1600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424" tIns="169424" rIns="169424" bIns="169424" numCol="1" spcCol="1270" anchor="ctr" anchorCtr="0">
          <a:noAutofit/>
        </a:bodyPr>
        <a:lstStyle/>
        <a:p>
          <a:pPr marL="0" lvl="0" indent="0" algn="l" defTabSz="844550">
            <a:lnSpc>
              <a:spcPct val="90000"/>
            </a:lnSpc>
            <a:spcBef>
              <a:spcPct val="0"/>
            </a:spcBef>
            <a:spcAft>
              <a:spcPct val="35000"/>
            </a:spcAft>
            <a:buNone/>
          </a:pPr>
          <a:r>
            <a:rPr lang="en-US" sz="1900" b="1" i="0" kern="1200"/>
            <a:t>YouTube Short Films:</a:t>
          </a:r>
          <a:r>
            <a:rPr lang="en-US" sz="1900" b="0" i="0" kern="1200"/>
            <a:t> Independent creators often produce short films on YouTube, and they use multimedia to wrap up the narrative. The combination of visuals and sound provides resolution.</a:t>
          </a:r>
          <a:endParaRPr lang="en-US" sz="1900" kern="1200"/>
        </a:p>
      </dsp:txBody>
      <dsp:txXfrm>
        <a:off x="1848993" y="4002835"/>
        <a:ext cx="5387547" cy="160086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F0B03-565B-4A62-B829-98440145EAE1}" type="datetimeFigureOut">
              <a:rPr lang="en-US" smtClean="0"/>
              <a:t>5/27/2024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1A72A-3B18-43BB-B28A-4D107F0D6CB3}" type="slidenum">
              <a:rPr lang="en-US" smtClean="0"/>
              <a:t>‹#›</a:t>
            </a:fld>
            <a:endParaRPr lang="en-US"/>
          </a:p>
        </p:txBody>
      </p:sp>
    </p:spTree>
    <p:extLst>
      <p:ext uri="{BB962C8B-B14F-4D97-AF65-F5344CB8AC3E}">
        <p14:creationId xmlns:p14="http://schemas.microsoft.com/office/powerpoint/2010/main" val="3942578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B1A72A-3B18-43BB-B28A-4D107F0D6CB3}" type="slidenum">
              <a:rPr lang="en-US" smtClean="0"/>
              <a:t>1</a:t>
            </a:fld>
            <a:endParaRPr lang="en-US"/>
          </a:p>
        </p:txBody>
      </p:sp>
    </p:spTree>
    <p:extLst>
      <p:ext uri="{BB962C8B-B14F-4D97-AF65-F5344CB8AC3E}">
        <p14:creationId xmlns:p14="http://schemas.microsoft.com/office/powerpoint/2010/main" val="3891854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E078A6-F3C9-4671-B3CA-418964615D51}" type="datetimeFigureOut">
              <a:rPr lang="en-US" smtClean="0"/>
              <a:t>5/27/2024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AF7A7A9-48B0-40BE-9E0C-E686C315074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711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078A6-F3C9-4671-B3CA-418964615D51}"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A7A9-48B0-40BE-9E0C-E686C315074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64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078A6-F3C9-4671-B3CA-418964615D51}"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A7A9-48B0-40BE-9E0C-E686C315074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77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078A6-F3C9-4671-B3CA-418964615D51}"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A7A9-48B0-40BE-9E0C-E686C315074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107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E078A6-F3C9-4671-B3CA-418964615D51}"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A7A9-48B0-40BE-9E0C-E686C315074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28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E078A6-F3C9-4671-B3CA-418964615D51}" type="datetimeFigureOut">
              <a:rPr lang="en-US" smtClean="0"/>
              <a:t>5/27/2024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7A7A9-48B0-40BE-9E0C-E686C315074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16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E078A6-F3C9-4671-B3CA-418964615D51}" type="datetimeFigureOut">
              <a:rPr lang="en-US" smtClean="0"/>
              <a:t>5/27/2024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7A7A9-48B0-40BE-9E0C-E686C315074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753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E078A6-F3C9-4671-B3CA-418964615D51}" type="datetimeFigureOut">
              <a:rPr lang="en-US" smtClean="0"/>
              <a:t>5/27/2024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7A7A9-48B0-40BE-9E0C-E686C315074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866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078A6-F3C9-4671-B3CA-418964615D51}" type="datetimeFigureOut">
              <a:rPr lang="en-US" smtClean="0"/>
              <a:t>5/27/2024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7A7A9-48B0-40BE-9E0C-E686C3150747}" type="slidenum">
              <a:rPr lang="en-US" smtClean="0"/>
              <a:t>‹#›</a:t>
            </a:fld>
            <a:endParaRPr lang="en-US"/>
          </a:p>
        </p:txBody>
      </p:sp>
    </p:spTree>
    <p:extLst>
      <p:ext uri="{BB962C8B-B14F-4D97-AF65-F5344CB8AC3E}">
        <p14:creationId xmlns:p14="http://schemas.microsoft.com/office/powerpoint/2010/main" val="345532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E078A6-F3C9-4671-B3CA-418964615D51}" type="datetimeFigureOut">
              <a:rPr lang="en-US" smtClean="0"/>
              <a:t>5/27/2024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7A7A9-48B0-40BE-9E0C-E686C315074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929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7E078A6-F3C9-4671-B3CA-418964615D51}" type="datetimeFigureOut">
              <a:rPr lang="en-US" smtClean="0"/>
              <a:t>5/27/2024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AF7A7A9-48B0-40BE-9E0C-E686C315074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361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7E078A6-F3C9-4671-B3CA-418964615D51}" type="datetimeFigureOut">
              <a:rPr lang="en-US" smtClean="0"/>
              <a:t>5/27/2024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AF7A7A9-48B0-40BE-9E0C-E686C315074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0193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22" name="Picture 21" descr="Camera lens">
            <a:extLst>
              <a:ext uri="{FF2B5EF4-FFF2-40B4-BE49-F238E27FC236}">
                <a16:creationId xmlns:a16="http://schemas.microsoft.com/office/drawing/2014/main" id="{5A343834-BD9C-421C-4666-CA7DA8EDE9BA}"/>
              </a:ext>
            </a:extLst>
          </p:cNvPr>
          <p:cNvPicPr>
            <a:picLocks noChangeAspect="1"/>
          </p:cNvPicPr>
          <p:nvPr/>
        </p:nvPicPr>
        <p:blipFill rotWithShape="1">
          <a:blip r:embed="rId3"/>
          <a:srcRect l="9091" t="14468" b="8921"/>
          <a:stretch/>
        </p:blipFill>
        <p:spPr>
          <a:xfrm>
            <a:off x="305" y="10"/>
            <a:ext cx="12191695" cy="6857990"/>
          </a:xfrm>
          <a:prstGeom prst="rect">
            <a:avLst/>
          </a:prstGeom>
        </p:spPr>
      </p:pic>
      <p:sp>
        <p:nvSpPr>
          <p:cNvPr id="32" name="Rectangle 31">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86EB84-58F4-76EB-EA2E-F9C783612BC7}"/>
              </a:ext>
            </a:extLst>
          </p:cNvPr>
          <p:cNvSpPr>
            <a:spLocks noGrp="1"/>
          </p:cNvSpPr>
          <p:nvPr>
            <p:ph type="title"/>
          </p:nvPr>
        </p:nvSpPr>
        <p:spPr>
          <a:xfrm>
            <a:off x="4063421" y="804520"/>
            <a:ext cx="6815731" cy="1049235"/>
          </a:xfrm>
        </p:spPr>
        <p:txBody>
          <a:bodyPr>
            <a:normAutofit/>
          </a:bodyPr>
          <a:lstStyle/>
          <a:p>
            <a:r>
              <a:rPr lang="en-US" b="1" i="0">
                <a:solidFill>
                  <a:srgbClr val="FFFFFE"/>
                </a:solidFill>
                <a:effectLst/>
                <a:latin typeface="Söhne"/>
              </a:rPr>
              <a:t>Storytelling Elements</a:t>
            </a:r>
            <a:endParaRPr lang="en-US">
              <a:solidFill>
                <a:srgbClr val="FFFFFE"/>
              </a:solidFill>
            </a:endParaRPr>
          </a:p>
        </p:txBody>
      </p:sp>
      <p:cxnSp>
        <p:nvCxnSpPr>
          <p:cNvPr id="34" name="Straight Connector 33">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5FA1ED"/>
            </a:solidFill>
          </a:ln>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FD56F1D2-A709-FDCC-A580-F17406693B7B}"/>
              </a:ext>
            </a:extLst>
          </p:cNvPr>
          <p:cNvSpPr>
            <a:spLocks noGrp="1"/>
          </p:cNvSpPr>
          <p:nvPr>
            <p:ph idx="1"/>
          </p:nvPr>
        </p:nvSpPr>
        <p:spPr>
          <a:xfrm>
            <a:off x="4063421" y="2015733"/>
            <a:ext cx="6815731" cy="4021267"/>
          </a:xfrm>
        </p:spPr>
        <p:txBody>
          <a:bodyPr>
            <a:normAutofit/>
          </a:bodyPr>
          <a:lstStyle/>
          <a:p>
            <a:pPr>
              <a:buClr>
                <a:srgbClr val="5FA1ED"/>
              </a:buClr>
            </a:pPr>
            <a:r>
              <a:rPr lang="en-US" dirty="0">
                <a:solidFill>
                  <a:srgbClr val="FFFFFE"/>
                </a:solidFill>
              </a:rPr>
              <a:t>Presented &amp; Prepared by:</a:t>
            </a:r>
          </a:p>
          <a:p>
            <a:pPr>
              <a:buClr>
                <a:srgbClr val="5FA1ED"/>
              </a:buClr>
            </a:pPr>
            <a:r>
              <a:rPr lang="en-US" dirty="0">
                <a:solidFill>
                  <a:srgbClr val="FFFFFE"/>
                </a:solidFill>
              </a:rPr>
              <a:t>Dr. Marine Milad </a:t>
            </a:r>
          </a:p>
        </p:txBody>
      </p:sp>
    </p:spTree>
    <p:extLst>
      <p:ext uri="{BB962C8B-B14F-4D97-AF65-F5344CB8AC3E}">
        <p14:creationId xmlns:p14="http://schemas.microsoft.com/office/powerpoint/2010/main" val="309560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Books stacked on a table">
            <a:extLst>
              <a:ext uri="{FF2B5EF4-FFF2-40B4-BE49-F238E27FC236}">
                <a16:creationId xmlns:a16="http://schemas.microsoft.com/office/drawing/2014/main" id="{46505031-725E-E047-5BB8-1E7D0E1DCFC4}"/>
              </a:ext>
            </a:extLst>
          </p:cNvPr>
          <p:cNvPicPr>
            <a:picLocks noChangeAspect="1"/>
          </p:cNvPicPr>
          <p:nvPr/>
        </p:nvPicPr>
        <p:blipFill rotWithShape="1">
          <a:blip r:embed="rId2">
            <a:duotone>
              <a:schemeClr val="bg2">
                <a:shade val="45000"/>
                <a:satMod val="135000"/>
              </a:schemeClr>
              <a:prstClr val="white"/>
            </a:duotone>
            <a:alphaModFix amt="50000"/>
          </a:blip>
          <a:srcRect t="15728" r="-1" b="-1"/>
          <a:stretch/>
        </p:blipFill>
        <p:spPr>
          <a:xfrm>
            <a:off x="305" y="10"/>
            <a:ext cx="12191695" cy="6857990"/>
          </a:xfrm>
          <a:prstGeom prst="rect">
            <a:avLst/>
          </a:prstGeom>
        </p:spPr>
      </p:pic>
      <p:sp>
        <p:nvSpPr>
          <p:cNvPr id="2" name="Title 1">
            <a:extLst>
              <a:ext uri="{FF2B5EF4-FFF2-40B4-BE49-F238E27FC236}">
                <a16:creationId xmlns:a16="http://schemas.microsoft.com/office/drawing/2014/main" id="{BA91C2D5-F3AD-3C53-CBEE-33ACB23912B5}"/>
              </a:ext>
            </a:extLst>
          </p:cNvPr>
          <p:cNvSpPr>
            <a:spLocks noGrp="1"/>
          </p:cNvSpPr>
          <p:nvPr>
            <p:ph type="title"/>
          </p:nvPr>
        </p:nvSpPr>
        <p:spPr>
          <a:xfrm>
            <a:off x="1228076" y="202530"/>
            <a:ext cx="8637073" cy="2541431"/>
          </a:xfrm>
        </p:spPr>
        <p:txBody>
          <a:bodyPr vert="horz" lIns="91440" tIns="45720" rIns="91440" bIns="0" rtlCol="0" anchor="b">
            <a:normAutofit/>
          </a:bodyPr>
          <a:lstStyle/>
          <a:p>
            <a:r>
              <a:rPr lang="en-US" sz="6600" dirty="0"/>
              <a:t>Learning Objectives</a:t>
            </a:r>
          </a:p>
        </p:txBody>
      </p:sp>
      <p:sp>
        <p:nvSpPr>
          <p:cNvPr id="3" name="Content Placeholder 2">
            <a:extLst>
              <a:ext uri="{FF2B5EF4-FFF2-40B4-BE49-F238E27FC236}">
                <a16:creationId xmlns:a16="http://schemas.microsoft.com/office/drawing/2014/main" id="{6C2BC843-AA49-542C-F87A-AF01940138CC}"/>
              </a:ext>
            </a:extLst>
          </p:cNvPr>
          <p:cNvSpPr>
            <a:spLocks noGrp="1"/>
          </p:cNvSpPr>
          <p:nvPr>
            <p:ph idx="1"/>
          </p:nvPr>
        </p:nvSpPr>
        <p:spPr>
          <a:xfrm>
            <a:off x="1435510" y="2821858"/>
            <a:ext cx="9619342" cy="3097161"/>
          </a:xfrm>
        </p:spPr>
        <p:txBody>
          <a:bodyPr vert="horz" lIns="91440" tIns="91440" rIns="91440" bIns="91440" rtlCol="0">
            <a:normAutofit lnSpcReduction="10000"/>
          </a:bodyPr>
          <a:lstStyle/>
          <a:p>
            <a:pPr marL="0" indent="0">
              <a:buNone/>
            </a:pPr>
            <a:r>
              <a:rPr lang="en-US" sz="2800" b="0" i="0" dirty="0">
                <a:effectLst/>
                <a:latin typeface="Söhne"/>
              </a:rPr>
              <a:t>Identify the fundamentals of building a story</a:t>
            </a:r>
          </a:p>
          <a:p>
            <a:pPr marL="0" indent="0">
              <a:buNone/>
            </a:pPr>
            <a:r>
              <a:rPr lang="en-US" sz="2800" b="0" i="0" dirty="0">
                <a:effectLst/>
                <a:latin typeface="Söhne"/>
              </a:rPr>
              <a:t>character, </a:t>
            </a:r>
          </a:p>
          <a:p>
            <a:pPr marL="0" indent="0">
              <a:buNone/>
            </a:pPr>
            <a:r>
              <a:rPr lang="en-US" sz="2800" b="0" i="0" dirty="0">
                <a:effectLst/>
                <a:latin typeface="Söhne"/>
              </a:rPr>
              <a:t>plot, </a:t>
            </a:r>
          </a:p>
          <a:p>
            <a:pPr marL="0" indent="0">
              <a:buNone/>
            </a:pPr>
            <a:r>
              <a:rPr lang="en-US" sz="2800" b="0" i="0" dirty="0">
                <a:effectLst/>
                <a:latin typeface="Söhne"/>
              </a:rPr>
              <a:t>conflict, </a:t>
            </a:r>
          </a:p>
          <a:p>
            <a:pPr marL="0" indent="0">
              <a:buNone/>
            </a:pPr>
            <a:r>
              <a:rPr lang="en-US" sz="2800" b="0" i="0" dirty="0">
                <a:effectLst/>
                <a:latin typeface="Söhne"/>
              </a:rPr>
              <a:t>resolution</a:t>
            </a:r>
          </a:p>
          <a:p>
            <a:pPr marL="0" indent="0">
              <a:buNone/>
            </a:pPr>
            <a:endParaRPr lang="en-US" sz="1600" b="0" i="0" dirty="0">
              <a:solidFill>
                <a:srgbClr val="374151"/>
              </a:solidFill>
              <a:effectLst/>
              <a:latin typeface="Söhne"/>
            </a:endParaRPr>
          </a:p>
          <a:p>
            <a:pPr marL="0" indent="0">
              <a:buNone/>
            </a:pPr>
            <a:endParaRPr lang="en-US" sz="1600" b="0" i="0" dirty="0">
              <a:solidFill>
                <a:srgbClr val="374151"/>
              </a:solidFill>
              <a:effectLst/>
              <a:latin typeface="Söhne"/>
            </a:endParaRPr>
          </a:p>
        </p:txBody>
      </p:sp>
    </p:spTree>
    <p:extLst>
      <p:ext uri="{BB962C8B-B14F-4D97-AF65-F5344CB8AC3E}">
        <p14:creationId xmlns:p14="http://schemas.microsoft.com/office/powerpoint/2010/main" val="109030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8417564-6DB8-4EA8-1FE6-F2E65DBDD4FF}"/>
              </a:ext>
            </a:extLst>
          </p:cNvPr>
          <p:cNvSpPr>
            <a:spLocks noGrp="1"/>
          </p:cNvSpPr>
          <p:nvPr>
            <p:ph type="title"/>
          </p:nvPr>
        </p:nvSpPr>
        <p:spPr>
          <a:xfrm>
            <a:off x="1451579" y="2303047"/>
            <a:ext cx="3272093" cy="2674198"/>
          </a:xfrm>
        </p:spPr>
        <p:txBody>
          <a:bodyPr anchor="t">
            <a:normAutofit/>
          </a:bodyPr>
          <a:lstStyle/>
          <a:p>
            <a:r>
              <a:rPr lang="en-US" b="1">
                <a:latin typeface="Söhne"/>
              </a:rPr>
              <a:t>1. Character:</a:t>
            </a:r>
            <a:br>
              <a:rPr lang="en-US">
                <a:latin typeface="Söhne"/>
              </a:rPr>
            </a:br>
            <a:endParaRPr lang="en-US" dirty="0"/>
          </a:p>
        </p:txBody>
      </p:sp>
      <p:cxnSp>
        <p:nvCxnSpPr>
          <p:cNvPr id="20" name="Straight Connector 19">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1" name="Content Placeholder 2">
            <a:extLst>
              <a:ext uri="{FF2B5EF4-FFF2-40B4-BE49-F238E27FC236}">
                <a16:creationId xmlns:a16="http://schemas.microsoft.com/office/drawing/2014/main" id="{F6968911-A2F0-6F92-724F-5699A02A78AA}"/>
              </a:ext>
            </a:extLst>
          </p:cNvPr>
          <p:cNvGraphicFramePr>
            <a:graphicFrameLocks noGrp="1"/>
          </p:cNvGraphicFramePr>
          <p:nvPr>
            <p:ph idx="1"/>
            <p:extLst>
              <p:ext uri="{D42A27DB-BD31-4B8C-83A1-F6EECF244321}">
                <p14:modId xmlns:p14="http://schemas.microsoft.com/office/powerpoint/2010/main" val="3809682368"/>
              </p:ext>
            </p:extLst>
          </p:nvPr>
        </p:nvGraphicFramePr>
        <p:xfrm>
          <a:off x="4296698" y="491616"/>
          <a:ext cx="7482348" cy="5043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920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A48D929-B256-8E36-6B0B-7F58D7F4F519}"/>
              </a:ext>
            </a:extLst>
          </p:cNvPr>
          <p:cNvSpPr>
            <a:spLocks noGrp="1"/>
          </p:cNvSpPr>
          <p:nvPr>
            <p:ph type="title"/>
          </p:nvPr>
        </p:nvSpPr>
        <p:spPr>
          <a:xfrm>
            <a:off x="1451579" y="2303047"/>
            <a:ext cx="3272093" cy="2674198"/>
          </a:xfrm>
        </p:spPr>
        <p:txBody>
          <a:bodyPr anchor="t">
            <a:normAutofit/>
          </a:bodyPr>
          <a:lstStyle/>
          <a:p>
            <a:r>
              <a:rPr lang="en-US" b="1">
                <a:latin typeface="Söhne"/>
              </a:rPr>
              <a:t>2. Plot:</a:t>
            </a:r>
            <a:br>
              <a:rPr lang="en-US">
                <a:latin typeface="Söhne"/>
              </a:rPr>
            </a:b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9148D86-D40B-A3CE-3F2E-33AECAF875BC}"/>
              </a:ext>
            </a:extLst>
          </p:cNvPr>
          <p:cNvGraphicFramePr>
            <a:graphicFrameLocks noGrp="1"/>
          </p:cNvGraphicFramePr>
          <p:nvPr>
            <p:ph idx="1"/>
            <p:extLst>
              <p:ext uri="{D42A27DB-BD31-4B8C-83A1-F6EECF244321}">
                <p14:modId xmlns:p14="http://schemas.microsoft.com/office/powerpoint/2010/main" val="3388748012"/>
              </p:ext>
            </p:extLst>
          </p:nvPr>
        </p:nvGraphicFramePr>
        <p:xfrm>
          <a:off x="4444181" y="570272"/>
          <a:ext cx="7620000" cy="4870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446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Checkmate in a chess game">
            <a:extLst>
              <a:ext uri="{FF2B5EF4-FFF2-40B4-BE49-F238E27FC236}">
                <a16:creationId xmlns:a16="http://schemas.microsoft.com/office/drawing/2014/main" id="{FFB1ED71-4339-6FF9-66FC-AF9FF18E2D88}"/>
              </a:ext>
            </a:extLst>
          </p:cNvPr>
          <p:cNvPicPr>
            <a:picLocks noChangeAspect="1"/>
          </p:cNvPicPr>
          <p:nvPr/>
        </p:nvPicPr>
        <p:blipFill rotWithShape="1">
          <a:blip r:embed="rId2"/>
          <a:srcRect l="9091" t="32492"/>
          <a:stretch/>
        </p:blipFill>
        <p:spPr>
          <a:xfrm>
            <a:off x="305" y="10"/>
            <a:ext cx="12191695" cy="6857990"/>
          </a:xfrm>
          <a:prstGeom prst="rect">
            <a:avLst/>
          </a:prstGeom>
        </p:spPr>
      </p:pic>
      <p:sp>
        <p:nvSpPr>
          <p:cNvPr id="24" name="Rectangle 23">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F4889-22B6-21DE-B4B7-193AA39031A6}"/>
              </a:ext>
            </a:extLst>
          </p:cNvPr>
          <p:cNvSpPr>
            <a:spLocks noGrp="1"/>
          </p:cNvSpPr>
          <p:nvPr>
            <p:ph type="title"/>
          </p:nvPr>
        </p:nvSpPr>
        <p:spPr>
          <a:xfrm>
            <a:off x="4063421" y="804520"/>
            <a:ext cx="6815731" cy="1049235"/>
          </a:xfrm>
        </p:spPr>
        <p:txBody>
          <a:bodyPr>
            <a:normAutofit/>
          </a:bodyPr>
          <a:lstStyle/>
          <a:p>
            <a:r>
              <a:rPr lang="en-US" b="1">
                <a:solidFill>
                  <a:srgbClr val="FFFFFE"/>
                </a:solidFill>
                <a:latin typeface="Söhne"/>
              </a:rPr>
              <a:t>3. Conflict:</a:t>
            </a:r>
            <a:br>
              <a:rPr lang="en-US">
                <a:solidFill>
                  <a:srgbClr val="FFFFFE"/>
                </a:solidFill>
                <a:latin typeface="Söhne"/>
              </a:rPr>
            </a:br>
            <a:endParaRPr lang="en-US">
              <a:solidFill>
                <a:srgbClr val="FFFFFE"/>
              </a:solidFill>
            </a:endParaRPr>
          </a:p>
        </p:txBody>
      </p:sp>
      <p:cxnSp>
        <p:nvCxnSpPr>
          <p:cNvPr id="26" name="Straight Connector 25">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D2A761"/>
            </a:solidFill>
          </a:ln>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FB5F52C6-16D9-C112-E859-F5ED91EE703A}"/>
              </a:ext>
            </a:extLst>
          </p:cNvPr>
          <p:cNvSpPr>
            <a:spLocks noGrp="1"/>
          </p:cNvSpPr>
          <p:nvPr>
            <p:ph idx="1"/>
          </p:nvPr>
        </p:nvSpPr>
        <p:spPr>
          <a:xfrm>
            <a:off x="4063421" y="2015733"/>
            <a:ext cx="7872940" cy="4021267"/>
          </a:xfrm>
        </p:spPr>
        <p:txBody>
          <a:bodyPr>
            <a:normAutofit/>
          </a:bodyPr>
          <a:lstStyle/>
          <a:p>
            <a:pPr>
              <a:lnSpc>
                <a:spcPct val="110000"/>
              </a:lnSpc>
              <a:buClr>
                <a:srgbClr val="D2A761"/>
              </a:buClr>
              <a:buFont typeface="Arial" panose="020B0604020202020204" pitchFamily="34" charset="0"/>
              <a:buChar char="•"/>
            </a:pPr>
            <a:r>
              <a:rPr lang="en-US" sz="1800" b="1" i="0" dirty="0">
                <a:solidFill>
                  <a:srgbClr val="FFFFFE"/>
                </a:solidFill>
                <a:effectLst/>
                <a:latin typeface="Söhne"/>
              </a:rPr>
              <a:t>Action Movies:</a:t>
            </a:r>
            <a:r>
              <a:rPr lang="en-US" sz="1800" b="0" i="0" dirty="0">
                <a:solidFill>
                  <a:srgbClr val="FFFFFE"/>
                </a:solidFill>
                <a:effectLst/>
                <a:latin typeface="Söhne"/>
              </a:rPr>
              <a:t> Action films like "Die Hard" or "Mad Max: Fury Road" use multimedia to create intense conflict scenes through a combination of special effects, stunts, and cinematography.</a:t>
            </a:r>
          </a:p>
          <a:p>
            <a:pPr>
              <a:lnSpc>
                <a:spcPct val="110000"/>
              </a:lnSpc>
              <a:buClr>
                <a:srgbClr val="D2A761"/>
              </a:buClr>
              <a:buFont typeface="Arial" panose="020B0604020202020204" pitchFamily="34" charset="0"/>
              <a:buChar char="•"/>
            </a:pPr>
            <a:r>
              <a:rPr lang="en-US" sz="1800" b="1" i="0" dirty="0">
                <a:solidFill>
                  <a:srgbClr val="FFFFFE"/>
                </a:solidFill>
                <a:effectLst/>
                <a:latin typeface="Söhne"/>
              </a:rPr>
              <a:t>Video Game Boss Battles:</a:t>
            </a:r>
            <a:r>
              <a:rPr lang="en-US" sz="1800" b="0" i="0" dirty="0">
                <a:solidFill>
                  <a:srgbClr val="FFFFFE"/>
                </a:solidFill>
                <a:effectLst/>
                <a:latin typeface="Söhne"/>
              </a:rPr>
              <a:t> Many video games feature boss battles where players face challenging adversaries. Multimedia elements make these conflicts dynamic and visually engaging. Examples include battles in "Dark Souls" and "The Legend of Zelda" series.</a:t>
            </a:r>
          </a:p>
          <a:p>
            <a:pPr>
              <a:lnSpc>
                <a:spcPct val="110000"/>
              </a:lnSpc>
              <a:buClr>
                <a:srgbClr val="D2A761"/>
              </a:buClr>
              <a:buFont typeface="Arial" panose="020B0604020202020204" pitchFamily="34" charset="0"/>
              <a:buChar char="•"/>
            </a:pPr>
            <a:r>
              <a:rPr lang="en-US" sz="1800" b="1" i="0" dirty="0">
                <a:solidFill>
                  <a:srgbClr val="FFFFFE"/>
                </a:solidFill>
                <a:effectLst/>
                <a:latin typeface="Söhne"/>
              </a:rPr>
              <a:t>VR Escape Rooms:</a:t>
            </a:r>
            <a:r>
              <a:rPr lang="en-US" sz="1800" b="0" i="0" dirty="0">
                <a:solidFill>
                  <a:srgbClr val="FFFFFE"/>
                </a:solidFill>
                <a:effectLst/>
                <a:latin typeface="Söhne"/>
              </a:rPr>
              <a:t> In VR escape room experiences, users must solve puzzles and overcome obstacles to "escape." This creates conflict and challenges that users engage with through multimedia.</a:t>
            </a:r>
          </a:p>
          <a:p>
            <a:pPr>
              <a:lnSpc>
                <a:spcPct val="110000"/>
              </a:lnSpc>
              <a:buClr>
                <a:srgbClr val="D2A761"/>
              </a:buClr>
            </a:pPr>
            <a:endParaRPr lang="en-US" sz="1800" dirty="0">
              <a:solidFill>
                <a:srgbClr val="FFFFFE"/>
              </a:solidFill>
            </a:endParaRPr>
          </a:p>
        </p:txBody>
      </p:sp>
    </p:spTree>
    <p:extLst>
      <p:ext uri="{BB962C8B-B14F-4D97-AF65-F5344CB8AC3E}">
        <p14:creationId xmlns:p14="http://schemas.microsoft.com/office/powerpoint/2010/main" val="296368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0BE66FD-0AF8-E571-2000-1B258B682A13}"/>
              </a:ext>
            </a:extLst>
          </p:cNvPr>
          <p:cNvSpPr>
            <a:spLocks noGrp="1"/>
          </p:cNvSpPr>
          <p:nvPr>
            <p:ph type="title"/>
          </p:nvPr>
        </p:nvSpPr>
        <p:spPr>
          <a:xfrm>
            <a:off x="1451579" y="2303047"/>
            <a:ext cx="3272093" cy="2674198"/>
          </a:xfrm>
        </p:spPr>
        <p:txBody>
          <a:bodyPr anchor="t">
            <a:normAutofit/>
          </a:bodyPr>
          <a:lstStyle/>
          <a:p>
            <a:r>
              <a:rPr lang="en-US" b="1" dirty="0">
                <a:latin typeface="Söhne"/>
              </a:rPr>
              <a:t>4. Resolution:</a:t>
            </a:r>
            <a:br>
              <a:rPr lang="en-US" dirty="0">
                <a:latin typeface="Söhne"/>
              </a:rPr>
            </a:b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340EC4F-9363-6735-B9A0-18C54FC31696}"/>
              </a:ext>
            </a:extLst>
          </p:cNvPr>
          <p:cNvGraphicFramePr>
            <a:graphicFrameLocks noGrp="1"/>
          </p:cNvGraphicFramePr>
          <p:nvPr>
            <p:ph idx="1"/>
            <p:extLst>
              <p:ext uri="{D42A27DB-BD31-4B8C-83A1-F6EECF244321}">
                <p14:modId xmlns:p14="http://schemas.microsoft.com/office/powerpoint/2010/main" val="944199181"/>
              </p:ext>
            </p:extLst>
          </p:nvPr>
        </p:nvGraphicFramePr>
        <p:xfrm>
          <a:off x="4591665" y="383462"/>
          <a:ext cx="7236541" cy="5604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423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DCE2-4A9E-27EE-398F-9F9A9A552633}"/>
              </a:ext>
            </a:extLst>
          </p:cNvPr>
          <p:cNvSpPr>
            <a:spLocks noGrp="1"/>
          </p:cNvSpPr>
          <p:nvPr>
            <p:ph type="title"/>
          </p:nvPr>
        </p:nvSpPr>
        <p:spPr/>
        <p:txBody>
          <a:bodyPr/>
          <a:lstStyle/>
          <a:p>
            <a:r>
              <a:rPr lang="en-US" dirty="0"/>
              <a:t>Write a story</a:t>
            </a:r>
          </a:p>
        </p:txBody>
      </p:sp>
      <p:sp>
        <p:nvSpPr>
          <p:cNvPr id="3" name="Content Placeholder 2">
            <a:extLst>
              <a:ext uri="{FF2B5EF4-FFF2-40B4-BE49-F238E27FC236}">
                <a16:creationId xmlns:a16="http://schemas.microsoft.com/office/drawing/2014/main" id="{9DC1D89D-AFDF-85DE-1033-93BAACF655E2}"/>
              </a:ext>
            </a:extLst>
          </p:cNvPr>
          <p:cNvSpPr>
            <a:spLocks noGrp="1"/>
          </p:cNvSpPr>
          <p:nvPr>
            <p:ph idx="1"/>
          </p:nvPr>
        </p:nvSpPr>
        <p:spPr/>
        <p:txBody>
          <a:bodyPr/>
          <a:lstStyle/>
          <a:p>
            <a:r>
              <a:rPr lang="en-US" dirty="0"/>
              <a:t>Once upon a time, …….</a:t>
            </a:r>
          </a:p>
          <a:p>
            <a:r>
              <a:rPr lang="en-US" dirty="0"/>
              <a:t>One day, …………………..</a:t>
            </a:r>
          </a:p>
          <a:p>
            <a:r>
              <a:rPr lang="en-US" dirty="0"/>
              <a:t>That is because ………………</a:t>
            </a:r>
          </a:p>
          <a:p>
            <a:r>
              <a:rPr lang="en-US" dirty="0"/>
              <a:t>Later on, ……………………</a:t>
            </a:r>
          </a:p>
          <a:p>
            <a:r>
              <a:rPr lang="en-US" dirty="0"/>
              <a:t>That is because …………………</a:t>
            </a:r>
          </a:p>
          <a:p>
            <a:r>
              <a:rPr lang="en-US" dirty="0"/>
              <a:t>Finally, ……………………………….</a:t>
            </a:r>
          </a:p>
          <a:p>
            <a:r>
              <a:rPr lang="en-US" dirty="0"/>
              <a:t>It was ………………………………….</a:t>
            </a:r>
          </a:p>
        </p:txBody>
      </p:sp>
    </p:spTree>
    <p:extLst>
      <p:ext uri="{BB962C8B-B14F-4D97-AF65-F5344CB8AC3E}">
        <p14:creationId xmlns:p14="http://schemas.microsoft.com/office/powerpoint/2010/main" val="47632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One glowing light bulb in sea of unlit bulbs">
            <a:extLst>
              <a:ext uri="{FF2B5EF4-FFF2-40B4-BE49-F238E27FC236}">
                <a16:creationId xmlns:a16="http://schemas.microsoft.com/office/drawing/2014/main" id="{B8806AE3-CF0F-0CBC-6E48-3362F5EA5A33}"/>
              </a:ext>
            </a:extLst>
          </p:cNvPr>
          <p:cNvPicPr>
            <a:picLocks noChangeAspect="1"/>
          </p:cNvPicPr>
          <p:nvPr/>
        </p:nvPicPr>
        <p:blipFill rotWithShape="1">
          <a:blip r:embed="rId2"/>
          <a:srcRect l="9091" t="30664" b="1152"/>
          <a:stretch/>
        </p:blipFill>
        <p:spPr>
          <a:xfrm>
            <a:off x="305" y="10"/>
            <a:ext cx="12191695" cy="6857990"/>
          </a:xfrm>
          <a:prstGeom prst="rect">
            <a:avLst/>
          </a:prstGeom>
        </p:spPr>
      </p:pic>
      <p:sp>
        <p:nvSpPr>
          <p:cNvPr id="24" name="Rectangle 23">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E0250B-A3E7-D766-250C-281F68284F1B}"/>
              </a:ext>
            </a:extLst>
          </p:cNvPr>
          <p:cNvSpPr>
            <a:spLocks noGrp="1"/>
          </p:cNvSpPr>
          <p:nvPr>
            <p:ph type="title"/>
          </p:nvPr>
        </p:nvSpPr>
        <p:spPr>
          <a:xfrm>
            <a:off x="4063421" y="804520"/>
            <a:ext cx="6815731" cy="1049235"/>
          </a:xfrm>
        </p:spPr>
        <p:txBody>
          <a:bodyPr>
            <a:normAutofit/>
          </a:bodyPr>
          <a:lstStyle/>
          <a:p>
            <a:r>
              <a:rPr lang="en-US" b="1" i="0">
                <a:solidFill>
                  <a:srgbClr val="FFFFFE"/>
                </a:solidFill>
                <a:effectLst/>
                <a:latin typeface="Söhne"/>
              </a:rPr>
              <a:t>Conclusion</a:t>
            </a:r>
            <a:endParaRPr lang="en-US">
              <a:solidFill>
                <a:srgbClr val="FFFFFE"/>
              </a:solidFill>
            </a:endParaRPr>
          </a:p>
        </p:txBody>
      </p:sp>
      <p:cxnSp>
        <p:nvCxnSpPr>
          <p:cNvPr id="26" name="Straight Connector 25">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40608E"/>
            </a:solidFill>
          </a:ln>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3D1C8BA3-9C67-0560-C7B9-6E199E48F30E}"/>
              </a:ext>
            </a:extLst>
          </p:cNvPr>
          <p:cNvSpPr>
            <a:spLocks noGrp="1"/>
          </p:cNvSpPr>
          <p:nvPr>
            <p:ph idx="1"/>
          </p:nvPr>
        </p:nvSpPr>
        <p:spPr>
          <a:xfrm>
            <a:off x="4063421" y="2015733"/>
            <a:ext cx="6815731" cy="4021267"/>
          </a:xfrm>
        </p:spPr>
        <p:txBody>
          <a:bodyPr>
            <a:normAutofit/>
          </a:bodyPr>
          <a:lstStyle/>
          <a:p>
            <a:pPr>
              <a:buClr>
                <a:srgbClr val="40608E"/>
              </a:buClr>
            </a:pPr>
            <a:r>
              <a:rPr lang="en-US" b="0" i="0">
                <a:solidFill>
                  <a:srgbClr val="FFFFFE"/>
                </a:solidFill>
                <a:effectLst/>
                <a:latin typeface="Söhne"/>
              </a:rPr>
              <a:t>Striking the Balance: experimentation and creativity.</a:t>
            </a:r>
          </a:p>
          <a:p>
            <a:pPr>
              <a:buClr>
                <a:srgbClr val="40608E"/>
              </a:buClr>
            </a:pPr>
            <a:r>
              <a:rPr lang="en-US" b="0" i="0">
                <a:solidFill>
                  <a:srgbClr val="FFFFFE"/>
                </a:solidFill>
                <a:effectLst/>
                <a:latin typeface="Söhne"/>
              </a:rPr>
              <a:t>Any Questions?!</a:t>
            </a:r>
            <a:endParaRPr lang="en-US">
              <a:solidFill>
                <a:srgbClr val="FFFFFE"/>
              </a:solidFill>
              <a:latin typeface="Söhne"/>
            </a:endParaRPr>
          </a:p>
          <a:p>
            <a:pPr>
              <a:buClr>
                <a:srgbClr val="40608E"/>
              </a:buClr>
            </a:pPr>
            <a:r>
              <a:rPr lang="en-US" b="0" i="0">
                <a:solidFill>
                  <a:srgbClr val="FFFFFE"/>
                </a:solidFill>
                <a:effectLst/>
                <a:latin typeface="Söhne"/>
              </a:rPr>
              <a:t>Thank You for Your Attention</a:t>
            </a:r>
            <a:endParaRPr lang="en-US">
              <a:solidFill>
                <a:srgbClr val="FFFFFE"/>
              </a:solidFill>
            </a:endParaRPr>
          </a:p>
        </p:txBody>
      </p:sp>
    </p:spTree>
    <p:extLst>
      <p:ext uri="{BB962C8B-B14F-4D97-AF65-F5344CB8AC3E}">
        <p14:creationId xmlns:p14="http://schemas.microsoft.com/office/powerpoint/2010/main" val="317883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149</TotalTime>
  <Words>537</Words>
  <Application>Microsoft Office PowerPoint</Application>
  <PresentationFormat>Widescreen</PresentationFormat>
  <Paragraphs>38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Söhne</vt:lpstr>
      <vt:lpstr>Gallery</vt:lpstr>
      <vt:lpstr>Storytelling Elements</vt:lpstr>
      <vt:lpstr>Learning Objectives</vt:lpstr>
      <vt:lpstr>1. Character: </vt:lpstr>
      <vt:lpstr>2. Plot: </vt:lpstr>
      <vt:lpstr>3. Conflict: </vt:lpstr>
      <vt:lpstr>4. Resolution: </vt:lpstr>
      <vt:lpstr>Write a story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Digital Storytelling with Multimedia</dc:title>
  <dc:creator>Marine Milad</dc:creator>
  <cp:lastModifiedBy>Marine Milad</cp:lastModifiedBy>
  <cp:revision>8</cp:revision>
  <dcterms:created xsi:type="dcterms:W3CDTF">2023-10-25T17:36:19Z</dcterms:created>
  <dcterms:modified xsi:type="dcterms:W3CDTF">2024-05-27T12:10:18Z</dcterms:modified>
</cp:coreProperties>
</file>